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790" r:id="rId4"/>
  </p:sldMasterIdLst>
  <p:notesMasterIdLst>
    <p:notesMasterId r:id="rId18"/>
  </p:notesMasterIdLst>
  <p:handoutMasterIdLst>
    <p:handoutMasterId r:id="rId19"/>
  </p:handoutMasterIdLst>
  <p:sldIdLst>
    <p:sldId id="956" r:id="rId5"/>
    <p:sldId id="3343" r:id="rId6"/>
    <p:sldId id="3353" r:id="rId7"/>
    <p:sldId id="3351" r:id="rId8"/>
    <p:sldId id="3361" r:id="rId9"/>
    <p:sldId id="3360" r:id="rId10"/>
    <p:sldId id="361" r:id="rId11"/>
    <p:sldId id="316" r:id="rId12"/>
    <p:sldId id="3196" r:id="rId13"/>
    <p:sldId id="468" r:id="rId14"/>
    <p:sldId id="3266" r:id="rId15"/>
    <p:sldId id="3371" r:id="rId16"/>
    <p:sldId id="3377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ps" id="{F050ED17-01C6-4511-9471-28FBB8D32670}">
          <p14:sldIdLst>
            <p14:sldId id="956"/>
            <p14:sldId id="3343"/>
            <p14:sldId id="3353"/>
            <p14:sldId id="3351"/>
            <p14:sldId id="3361"/>
            <p14:sldId id="3360"/>
            <p14:sldId id="361"/>
            <p14:sldId id="316"/>
            <p14:sldId id="3196"/>
            <p14:sldId id="468"/>
            <p14:sldId id="3266"/>
            <p14:sldId id="3371"/>
            <p14:sldId id="3377"/>
          </p14:sldIdLst>
        </p14:section>
        <p14:section name="Slide Kit" id="{CADA94E5-9414-A74B-9C5F-334A851B97B4}">
          <p14:sldIdLst/>
        </p14:section>
        <p14:section name="Covers" id="{5CC3E046-1FBA-5D42-9D97-13E73DAF7B75}">
          <p14:sldIdLst/>
        </p14:section>
        <p14:section name="Sections" id="{10F49839-79D0-4A98-AF3D-F93F4035674A}">
          <p14:sldIdLst/>
        </p14:section>
        <p14:section name="Agenda" id="{E823AE26-E397-DD41-989A-258111799ECE}">
          <p14:sldIdLst/>
        </p14:section>
        <p14:section name="Content layouts" id="{404D44C3-C301-FD4E-8BFA-04A673E76DE0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432" userDrawn="1">
          <p15:clr>
            <a:srgbClr val="A4A3A4"/>
          </p15:clr>
        </p15:guide>
        <p15:guide id="3" pos="5450" userDrawn="1">
          <p15:clr>
            <a:srgbClr val="A4A3A4"/>
          </p15:clr>
        </p15:guide>
        <p15:guide id="4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465B00-9989-20C0-5443-98D5E20E9673}" name="Berga, Iveta" initials="BI" userId="S::iveta.berga@accenture.com::8aa4c53a-8a5a-47e0-b778-a332fd7ef613" providerId="AD"/>
  <p188:author id="{4050EE10-6E0A-C089-1F55-84CBA2FCEA65}" name="Geislere, Armanda" initials="GA" userId="S::armanda.geislere@accenture.com::0b97009a-1ef0-48d3-89a4-511d52eb929a" providerId="AD"/>
  <p188:author id="{4CE3AC11-628E-93C7-C208-7D07268B38DF}" name="Apsitis, Uldis" initials="AU" userId="S::uldis.apsitis@accenture.com::408a64f9-d39e-4a2f-83b7-25c06c9082c3" providerId="AD"/>
  <p188:author id="{B43E8A24-11DD-9885-F120-5888F80B3313}" name="Pupola, A." initials="PA" userId="S::a.pupola@accenture.com::c56729ea-c7b5-40f6-a81c-b391f9b6d26c" providerId="AD"/>
  <p188:author id="{ADAFD445-4E3E-EEA3-F4B8-BCF0C6FE2A97}" name="Gavare, Jana" initials="GJ" userId="S::jana.gavare@accenture.com::ab62b1dd-b66f-46a0-8ef0-2ad2c154077c" providerId="AD"/>
  <p188:author id="{6C2E7955-482B-E332-361D-8FAFA3F5DC2A}" name="Gaitnieks, Rihards" initials="GR" userId="S::rihards.gaitnieks@accenture.com::063f7e57-fb8a-4681-baca-4cce6d1321d1" providerId="AD"/>
  <p188:author id="{04F4B456-7CB8-DED0-42F1-90A7991B5901}" name="Vitlipaite, Egle" initials="VE" userId="S::egle.vitlipaite@accenture.com::530399de-95f1-45a9-b8b5-1f178b9ba69a" providerId="AD"/>
  <p188:author id="{2BC4FC56-2B16-CBED-B436-E6A99BEA9B48}" name="Velkere, Liva" initials="VL" userId="S::liva.velkere@accenture.com::fec0f68e-7693-43e5-b17d-d99a3d584c32" providerId="AD"/>
  <p188:author id="{ACC86658-35EC-2CDA-1828-BC5B3B6D3157}" name="Nosals, Sergejs" initials="NS" userId="S::sergejs.nosals@accenture.com::2fcb5060-a057-4df3-b820-b53d3dfe4bfa" providerId="AD"/>
  <p188:author id="{0B17A15C-CC70-2A47-7B91-C4BE54108D8E}" name="Ibragimova, Anna" initials="IA" userId="S::anna.ibragimova@accenture.com::1fa5e059-d54a-4675-b5db-2f3ac713829d" providerId="AD"/>
  <p188:author id="{DDBF4F68-4097-3449-F58E-27E1DE9AFA75}" name="Pilvere, Liva" initials="PL" userId="S::liva.pilvere@accenture.com::e56370f6-b201-41a3-a66a-cebbc8b7d8fc" providerId="AD"/>
  <p188:author id="{F0C2096A-33AC-C446-7C32-253680B229B8}" name="Liulchak, Tamara" initials="LT" userId="S::tamara.liulchak@accenture.com::0ab7e6f2-76ca-40dc-9389-eb51da50241f" providerId="AD"/>
  <p188:author id="{1B183D71-DB49-8496-E530-631F06448571}" name="Schmit, Thomas J." initials="SJ" userId="S::thomas.j.schmit@accenture.com::f4aa0673-fc84-457b-8863-562f9b9fda64" providerId="AD"/>
  <p188:author id="{3749CD91-B7B7-3E20-16B6-C57857B23B19}" name="Banga, Kristaps" initials="BK" userId="S::kristaps.banga@accenture.com::73fc6e65-bd4f-4c74-91c0-7e0271aa429f" providerId="AD"/>
  <p188:author id="{BEFCE8B1-BEA8-191B-E8DD-C1D22D01F5B8}" name="Losans, Imants" initials="LI" userId="S::imants.losans@accenture.com::7d1ce0b9-9e96-4c26-8494-863404ca3113" providerId="AD"/>
  <p188:author id="{067190B7-B5C3-B9A8-DFD3-5AF703084E2B}" name="Shelegovich, Nina" initials="SN" userId="S::nina.selegovica@accenture.com::abdf6a6e-5834-4456-b535-080bc8e192a5" providerId="AD"/>
  <p188:author id="{9B79F3DF-B3A9-DDC0-8B94-37D3689327F0}" name="Liatukas, Mykolas" initials="LM" userId="S::mykolas.liatukas@accenture.com::4415f202-5a41-4b7a-8a82-0fda67b8cf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82FF"/>
    <a:srgbClr val="F0F0F0"/>
    <a:srgbClr val="1E0043"/>
    <a:srgbClr val="4D0084"/>
    <a:srgbClr val="460073"/>
    <a:srgbClr val="650094"/>
    <a:srgbClr val="9900B5"/>
    <a:srgbClr val="8A00AE"/>
    <a:srgbClr val="7500C1"/>
    <a:srgbClr val="B5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D6D33-E44A-46A9-90B4-4258FEAD443C}" v="1" dt="2026-02-08T19:24:47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2"/>
    <p:restoredTop sz="94694"/>
  </p:normalViewPr>
  <p:slideViewPr>
    <p:cSldViewPr snapToGrid="0">
      <p:cViewPr varScale="1">
        <p:scale>
          <a:sx n="139" d="100"/>
          <a:sy n="139" d="100"/>
        </p:scale>
        <p:origin x="552" y="342"/>
      </p:cViewPr>
      <p:guideLst>
        <p:guide orient="horz" pos="2432"/>
        <p:guide pos="5450"/>
        <p:guide pos="30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2" d="100"/>
        <a:sy n="192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jonoka, Jelena" userId="ab40467c-9944-4b58-a894-e782ceb3607d" providerId="ADAL" clId="{3F43E860-40B6-402F-8812-F2ACA4C5FA59}"/>
    <pc:docChg chg="undo custSel addSld delSld modSld modSection">
      <pc:chgData name="Kijonoka, Jelena" userId="ab40467c-9944-4b58-a894-e782ceb3607d" providerId="ADAL" clId="{3F43E860-40B6-402F-8812-F2ACA4C5FA59}" dt="2026-02-08T19:26:20.870" v="84" actId="47"/>
      <pc:docMkLst>
        <pc:docMk/>
      </pc:docMkLst>
      <pc:sldChg chg="del">
        <pc:chgData name="Kijonoka, Jelena" userId="ab40467c-9944-4b58-a894-e782ceb3607d" providerId="ADAL" clId="{3F43E860-40B6-402F-8812-F2ACA4C5FA59}" dt="2026-02-08T19:23:24.795" v="72" actId="47"/>
        <pc:sldMkLst>
          <pc:docMk/>
          <pc:sldMk cId="2207822840" sldId="354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1282022611" sldId="355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3154805354" sldId="444"/>
        </pc:sldMkLst>
      </pc:sldChg>
      <pc:sldChg chg="modSp mod">
        <pc:chgData name="Kijonoka, Jelena" userId="ab40467c-9944-4b58-a894-e782ceb3607d" providerId="ADAL" clId="{3F43E860-40B6-402F-8812-F2ACA4C5FA59}" dt="2026-02-08T19:24:47.236" v="78" actId="20577"/>
        <pc:sldMkLst>
          <pc:docMk/>
          <pc:sldMk cId="328011029" sldId="468"/>
        </pc:sldMkLst>
        <pc:spChg chg="mod">
          <ac:chgData name="Kijonoka, Jelena" userId="ab40467c-9944-4b58-a894-e782ceb3607d" providerId="ADAL" clId="{3F43E860-40B6-402F-8812-F2ACA4C5FA59}" dt="2026-02-08T19:24:47.236" v="78" actId="20577"/>
          <ac:spMkLst>
            <pc:docMk/>
            <pc:sldMk cId="328011029" sldId="468"/>
            <ac:spMk id="6" creationId="{64032235-5820-45FB-BC11-3BA785524CD0}"/>
          </ac:spMkLst>
        </pc:spChg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3531142504" sldId="490"/>
        </pc:sldMkLst>
      </pc:sldChg>
      <pc:sldChg chg="del">
        <pc:chgData name="Kijonoka, Jelena" userId="ab40467c-9944-4b58-a894-e782ceb3607d" providerId="ADAL" clId="{3F43E860-40B6-402F-8812-F2ACA4C5FA59}" dt="2026-02-08T19:26:20.870" v="84" actId="47"/>
        <pc:sldMkLst>
          <pc:docMk/>
          <pc:sldMk cId="590790606" sldId="948"/>
        </pc:sldMkLst>
      </pc:sldChg>
      <pc:sldChg chg="modSp mod">
        <pc:chgData name="Kijonoka, Jelena" userId="ab40467c-9944-4b58-a894-e782ceb3607d" providerId="ADAL" clId="{3F43E860-40B6-402F-8812-F2ACA4C5FA59}" dt="2026-02-08T19:23:16.458" v="71" actId="14100"/>
        <pc:sldMkLst>
          <pc:docMk/>
          <pc:sldMk cId="3064778320" sldId="956"/>
        </pc:sldMkLst>
        <pc:spChg chg="mod">
          <ac:chgData name="Kijonoka, Jelena" userId="ab40467c-9944-4b58-a894-e782ceb3607d" providerId="ADAL" clId="{3F43E860-40B6-402F-8812-F2ACA4C5FA59}" dt="2026-02-08T19:23:16.458" v="71" actId="14100"/>
          <ac:spMkLst>
            <pc:docMk/>
            <pc:sldMk cId="3064778320" sldId="956"/>
            <ac:spMk id="6" creationId="{94C7D144-D29D-59E3-6E95-7FF86801E253}"/>
          </ac:spMkLst>
        </pc:spChg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1755358210" sldId="957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3348359222" sldId="958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94011555" sldId="959"/>
        </pc:sldMkLst>
      </pc:sldChg>
      <pc:sldChg chg="del">
        <pc:chgData name="Kijonoka, Jelena" userId="ab40467c-9944-4b58-a894-e782ceb3607d" providerId="ADAL" clId="{3F43E860-40B6-402F-8812-F2ACA4C5FA59}" dt="2026-02-08T19:24:31.524" v="76" actId="47"/>
        <pc:sldMkLst>
          <pc:docMk/>
          <pc:sldMk cId="952298751" sldId="3180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2108800652" sldId="3222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1855999538" sldId="3224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1884474013" sldId="3237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2722617777" sldId="3259"/>
        </pc:sldMkLst>
      </pc:sldChg>
      <pc:sldChg chg="del">
        <pc:chgData name="Kijonoka, Jelena" userId="ab40467c-9944-4b58-a894-e782ceb3607d" providerId="ADAL" clId="{3F43E860-40B6-402F-8812-F2ACA4C5FA59}" dt="2026-02-08T19:24:41.599" v="77" actId="47"/>
        <pc:sldMkLst>
          <pc:docMk/>
          <pc:sldMk cId="3621777169" sldId="3268"/>
        </pc:sldMkLst>
      </pc:sldChg>
      <pc:sldChg chg="del">
        <pc:chgData name="Kijonoka, Jelena" userId="ab40467c-9944-4b58-a894-e782ceb3607d" providerId="ADAL" clId="{3F43E860-40B6-402F-8812-F2ACA4C5FA59}" dt="2026-02-08T19:24:41.599" v="77" actId="47"/>
        <pc:sldMkLst>
          <pc:docMk/>
          <pc:sldMk cId="3540193626" sldId="3269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4257577051" sldId="3306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4142691147" sldId="3307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2521825954" sldId="3311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2679870206" sldId="3312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2821058244" sldId="3314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2665476091" sldId="3318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1094836347" sldId="3341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1410734903" sldId="3345"/>
        </pc:sldMkLst>
      </pc:sldChg>
      <pc:sldChg chg="del">
        <pc:chgData name="Kijonoka, Jelena" userId="ab40467c-9944-4b58-a894-e782ceb3607d" providerId="ADAL" clId="{3F43E860-40B6-402F-8812-F2ACA4C5FA59}" dt="2026-02-08T19:23:24.795" v="72" actId="47"/>
        <pc:sldMkLst>
          <pc:docMk/>
          <pc:sldMk cId="2692308399" sldId="3358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2305810684" sldId="3359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3507864300" sldId="3362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543689901" sldId="3363"/>
        </pc:sldMkLst>
      </pc:sldChg>
      <pc:sldChg chg="del">
        <pc:chgData name="Kijonoka, Jelena" userId="ab40467c-9944-4b58-a894-e782ceb3607d" providerId="ADAL" clId="{3F43E860-40B6-402F-8812-F2ACA4C5FA59}" dt="2026-02-08T19:23:54.038" v="73" actId="47"/>
        <pc:sldMkLst>
          <pc:docMk/>
          <pc:sldMk cId="4059319880" sldId="3364"/>
        </pc:sldMkLst>
      </pc:sldChg>
      <pc:sldChg chg="del">
        <pc:chgData name="Kijonoka, Jelena" userId="ab40467c-9944-4b58-a894-e782ceb3607d" providerId="ADAL" clId="{3F43E860-40B6-402F-8812-F2ACA4C5FA59}" dt="2026-02-08T19:23:59.162" v="74" actId="47"/>
        <pc:sldMkLst>
          <pc:docMk/>
          <pc:sldMk cId="2234994795" sldId="3365"/>
        </pc:sldMkLst>
      </pc:sldChg>
      <pc:sldChg chg="del">
        <pc:chgData name="Kijonoka, Jelena" userId="ab40467c-9944-4b58-a894-e782ceb3607d" providerId="ADAL" clId="{3F43E860-40B6-402F-8812-F2ACA4C5FA59}" dt="2026-02-08T19:24:05.663" v="75" actId="47"/>
        <pc:sldMkLst>
          <pc:docMk/>
          <pc:sldMk cId="1343408620" sldId="3366"/>
        </pc:sldMkLst>
      </pc:sldChg>
      <pc:sldChg chg="del">
        <pc:chgData name="Kijonoka, Jelena" userId="ab40467c-9944-4b58-a894-e782ceb3607d" providerId="ADAL" clId="{3F43E860-40B6-402F-8812-F2ACA4C5FA59}" dt="2026-02-08T19:25:34.256" v="81" actId="47"/>
        <pc:sldMkLst>
          <pc:docMk/>
          <pc:sldMk cId="2635465586" sldId="3367"/>
        </pc:sldMkLst>
      </pc:sldChg>
      <pc:sldChg chg="del">
        <pc:chgData name="Kijonoka, Jelena" userId="ab40467c-9944-4b58-a894-e782ceb3607d" providerId="ADAL" clId="{3F43E860-40B6-402F-8812-F2ACA4C5FA59}" dt="2026-02-08T19:24:41.599" v="77" actId="47"/>
        <pc:sldMkLst>
          <pc:docMk/>
          <pc:sldMk cId="3660279815" sldId="3368"/>
        </pc:sldMkLst>
      </pc:sldChg>
      <pc:sldChg chg="del">
        <pc:chgData name="Kijonoka, Jelena" userId="ab40467c-9944-4b58-a894-e782ceb3607d" providerId="ADAL" clId="{3F43E860-40B6-402F-8812-F2ACA4C5FA59}" dt="2026-02-08T19:24:41.599" v="77" actId="47"/>
        <pc:sldMkLst>
          <pc:docMk/>
          <pc:sldMk cId="3594891835" sldId="3369"/>
        </pc:sldMkLst>
      </pc:sldChg>
      <pc:sldChg chg="add del">
        <pc:chgData name="Kijonoka, Jelena" userId="ab40467c-9944-4b58-a894-e782ceb3607d" providerId="ADAL" clId="{3F43E860-40B6-402F-8812-F2ACA4C5FA59}" dt="2026-02-08T19:25:34.256" v="81" actId="47"/>
        <pc:sldMkLst>
          <pc:docMk/>
          <pc:sldMk cId="976019649" sldId="3370"/>
        </pc:sldMkLst>
      </pc:sldChg>
      <pc:sldChg chg="add del">
        <pc:chgData name="Kijonoka, Jelena" userId="ab40467c-9944-4b58-a894-e782ceb3607d" providerId="ADAL" clId="{3F43E860-40B6-402F-8812-F2ACA4C5FA59}" dt="2026-02-08T19:25:30.498" v="80" actId="47"/>
        <pc:sldMkLst>
          <pc:docMk/>
          <pc:sldMk cId="1236915911" sldId="3371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2921399180" sldId="3372"/>
        </pc:sldMkLst>
      </pc:sldChg>
      <pc:sldChg chg="del">
        <pc:chgData name="Kijonoka, Jelena" userId="ab40467c-9944-4b58-a894-e782ceb3607d" providerId="ADAL" clId="{3F43E860-40B6-402F-8812-F2ACA4C5FA59}" dt="2026-02-08T19:25:58.479" v="82" actId="47"/>
        <pc:sldMkLst>
          <pc:docMk/>
          <pc:sldMk cId="798343645" sldId="3373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240962369" sldId="3374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4040943883" sldId="3375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1891312630" sldId="3376"/>
        </pc:sldMkLst>
      </pc:sldChg>
      <pc:sldChg chg="del">
        <pc:chgData name="Kijonoka, Jelena" userId="ab40467c-9944-4b58-a894-e782ceb3607d" providerId="ADAL" clId="{3F43E860-40B6-402F-8812-F2ACA4C5FA59}" dt="2026-02-08T19:26:20.870" v="84" actId="47"/>
        <pc:sldMkLst>
          <pc:docMk/>
          <pc:sldMk cId="425008378" sldId="3378"/>
        </pc:sldMkLst>
      </pc:sldChg>
      <pc:sldChg chg="del">
        <pc:chgData name="Kijonoka, Jelena" userId="ab40467c-9944-4b58-a894-e782ceb3607d" providerId="ADAL" clId="{3F43E860-40B6-402F-8812-F2ACA4C5FA59}" dt="2026-02-08T19:26:12.725" v="83" actId="47"/>
        <pc:sldMkLst>
          <pc:docMk/>
          <pc:sldMk cId="2356771640" sldId="3379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2415354396" sldId="2147478230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2729871028" sldId="2147482909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2395491307" sldId="2147482910"/>
        </pc:sldMkLst>
      </pc:sldChg>
      <pc:sldChg chg="del">
        <pc:chgData name="Kijonoka, Jelena" userId="ab40467c-9944-4b58-a894-e782ceb3607d" providerId="ADAL" clId="{3F43E860-40B6-402F-8812-F2ACA4C5FA59}" dt="2026-02-08T19:22:28.611" v="0" actId="47"/>
        <pc:sldMkLst>
          <pc:docMk/>
          <pc:sldMk cId="519681426" sldId="2147482911"/>
        </pc:sldMkLst>
      </pc:sldChg>
      <pc:sldMasterChg chg="delSldLayout">
        <pc:chgData name="Kijonoka, Jelena" userId="ab40467c-9944-4b58-a894-e782ceb3607d" providerId="ADAL" clId="{3F43E860-40B6-402F-8812-F2ACA4C5FA59}" dt="2026-02-08T19:25:58.479" v="82" actId="47"/>
        <pc:sldMasterMkLst>
          <pc:docMk/>
          <pc:sldMasterMk cId="266804613" sldId="2147484790"/>
        </pc:sldMasterMkLst>
        <pc:sldLayoutChg chg="del">
          <pc:chgData name="Kijonoka, Jelena" userId="ab40467c-9944-4b58-a894-e782ceb3607d" providerId="ADAL" clId="{3F43E860-40B6-402F-8812-F2ACA4C5FA59}" dt="2026-02-08T19:24:31.524" v="76" actId="47"/>
          <pc:sldLayoutMkLst>
            <pc:docMk/>
            <pc:sldMasterMk cId="266804613" sldId="2147484790"/>
            <pc:sldLayoutMk cId="3059314284" sldId="2147484935"/>
          </pc:sldLayoutMkLst>
        </pc:sldLayoutChg>
        <pc:sldLayoutChg chg="del">
          <pc:chgData name="Kijonoka, Jelena" userId="ab40467c-9944-4b58-a894-e782ceb3607d" providerId="ADAL" clId="{3F43E860-40B6-402F-8812-F2ACA4C5FA59}" dt="2026-02-08T19:25:58.479" v="82" actId="47"/>
          <pc:sldLayoutMkLst>
            <pc:docMk/>
            <pc:sldMasterMk cId="266804613" sldId="2147484790"/>
            <pc:sldLayoutMk cId="175049567" sldId="2147484938"/>
          </pc:sldLayoutMkLst>
        </pc:sldLayoutChg>
        <pc:sldLayoutChg chg="del">
          <pc:chgData name="Kijonoka, Jelena" userId="ab40467c-9944-4b58-a894-e782ceb3607d" providerId="ADAL" clId="{3F43E860-40B6-402F-8812-F2ACA4C5FA59}" dt="2026-02-08T19:25:58.479" v="82" actId="47"/>
          <pc:sldLayoutMkLst>
            <pc:docMk/>
            <pc:sldMasterMk cId="266804613" sldId="2147484790"/>
            <pc:sldLayoutMk cId="2088940305" sldId="2147484939"/>
          </pc:sldLayoutMkLst>
        </pc:sldLayoutChg>
        <pc:sldLayoutChg chg="del">
          <pc:chgData name="Kijonoka, Jelena" userId="ab40467c-9944-4b58-a894-e782ceb3607d" providerId="ADAL" clId="{3F43E860-40B6-402F-8812-F2ACA4C5FA59}" dt="2026-02-08T19:22:28.611" v="0" actId="47"/>
          <pc:sldLayoutMkLst>
            <pc:docMk/>
            <pc:sldMasterMk cId="266804613" sldId="2147484790"/>
            <pc:sldLayoutMk cId="1147342457" sldId="2147484940"/>
          </pc:sldLayoutMkLst>
        </pc:sldLayoutChg>
        <pc:sldLayoutChg chg="del">
          <pc:chgData name="Kijonoka, Jelena" userId="ab40467c-9944-4b58-a894-e782ceb3607d" providerId="ADAL" clId="{3F43E860-40B6-402F-8812-F2ACA4C5FA59}" dt="2026-02-08T19:22:28.611" v="0" actId="47"/>
          <pc:sldLayoutMkLst>
            <pc:docMk/>
            <pc:sldMasterMk cId="266804613" sldId="2147484790"/>
            <pc:sldLayoutMk cId="1515332934" sldId="214748494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522E9-A848-453D-9CCD-50732EC209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4908FA0-0359-4FD7-AF7D-83D72D6C04EA}">
      <dgm:prSet custT="1"/>
      <dgm:spPr/>
      <dgm:t>
        <a:bodyPr/>
        <a:lstStyle/>
        <a:p>
          <a:pPr rtl="0"/>
          <a:endParaRPr lang="ru-RU" sz="2400" b="1" dirty="0"/>
        </a:p>
      </dgm:t>
    </dgm:pt>
    <dgm:pt modelId="{A82E9D42-375F-4C67-8876-59E1B404F1B9}" type="parTrans" cxnId="{50F2F04F-872F-4B78-A557-C64450E3D70F}">
      <dgm:prSet/>
      <dgm:spPr/>
      <dgm:t>
        <a:bodyPr/>
        <a:lstStyle/>
        <a:p>
          <a:endParaRPr lang="ru-RU"/>
        </a:p>
      </dgm:t>
    </dgm:pt>
    <dgm:pt modelId="{200A0D8E-E9F3-4636-94BC-265CAC7651C0}" type="sibTrans" cxnId="{50F2F04F-872F-4B78-A557-C64450E3D70F}">
      <dgm:prSet/>
      <dgm:spPr/>
      <dgm:t>
        <a:bodyPr/>
        <a:lstStyle/>
        <a:p>
          <a:endParaRPr lang="ru-RU"/>
        </a:p>
      </dgm:t>
    </dgm:pt>
    <dgm:pt modelId="{5457C594-106D-4728-A484-19896F92B53B}">
      <dgm:prSet/>
      <dgm:spPr/>
      <dgm:t>
        <a:bodyPr/>
        <a:lstStyle/>
        <a:p>
          <a:pPr rtl="0"/>
          <a:r>
            <a:rPr lang="en-US" dirty="0"/>
            <a:t>Turing (1950) </a:t>
          </a:r>
          <a:r>
            <a:rPr lang="en-US" i="1" dirty="0"/>
            <a:t>Computing Machinery and Intelligence</a:t>
          </a:r>
          <a:endParaRPr lang="ru-RU" dirty="0"/>
        </a:p>
      </dgm:t>
    </dgm:pt>
    <dgm:pt modelId="{C9B81ADE-67BA-4BF7-BBE8-02D00FD497A0}" type="parTrans" cxnId="{7E26F0FE-B425-442E-809F-593F54EF222A}">
      <dgm:prSet/>
      <dgm:spPr/>
      <dgm:t>
        <a:bodyPr/>
        <a:lstStyle/>
        <a:p>
          <a:endParaRPr lang="ru-RU"/>
        </a:p>
      </dgm:t>
    </dgm:pt>
    <dgm:pt modelId="{8397F818-4EA3-41BB-B002-89D0508A285E}" type="sibTrans" cxnId="{7E26F0FE-B425-442E-809F-593F54EF222A}">
      <dgm:prSet/>
      <dgm:spPr/>
      <dgm:t>
        <a:bodyPr/>
        <a:lstStyle/>
        <a:p>
          <a:endParaRPr lang="ru-RU"/>
        </a:p>
      </dgm:t>
    </dgm:pt>
    <dgm:pt modelId="{C8D4CC33-12EB-4C84-A596-B3FFD40B1F3E}">
      <dgm:prSet/>
      <dgm:spPr/>
      <dgm:t>
        <a:bodyPr/>
        <a:lstStyle/>
        <a:p>
          <a:pPr rtl="0"/>
          <a:r>
            <a:rPr lang="en-US" dirty="0"/>
            <a:t>Operational intelligence test: </a:t>
          </a:r>
        </a:p>
        <a:p>
          <a:pPr rtl="0"/>
          <a:r>
            <a:rPr lang="en-US" dirty="0"/>
            <a:t>Games simulation</a:t>
          </a:r>
          <a:endParaRPr lang="ru-RU" dirty="0"/>
        </a:p>
        <a:p>
          <a:pPr rtl="0"/>
          <a:endParaRPr lang="ru-RU" dirty="0"/>
        </a:p>
        <a:p>
          <a:pPr rtl="0"/>
          <a:endParaRPr lang="ru-RU" dirty="0"/>
        </a:p>
      </dgm:t>
    </dgm:pt>
    <dgm:pt modelId="{3885286D-3AD2-4616-8CE2-15B72AE9C7E2}" type="parTrans" cxnId="{575599AE-6081-4A12-A777-6BC94665E1EB}">
      <dgm:prSet/>
      <dgm:spPr/>
      <dgm:t>
        <a:bodyPr/>
        <a:lstStyle/>
        <a:p>
          <a:endParaRPr lang="ru-RU"/>
        </a:p>
      </dgm:t>
    </dgm:pt>
    <dgm:pt modelId="{6DE25C95-B191-43CB-BF83-6A9FEEFEB661}" type="sibTrans" cxnId="{575599AE-6081-4A12-A777-6BC94665E1EB}">
      <dgm:prSet/>
      <dgm:spPr/>
      <dgm:t>
        <a:bodyPr/>
        <a:lstStyle/>
        <a:p>
          <a:endParaRPr lang="ru-RU"/>
        </a:p>
      </dgm:t>
    </dgm:pt>
    <dgm:pt modelId="{1D3A7707-1904-424E-84C6-781A95C52C40}">
      <dgm:prSet/>
      <dgm:spPr/>
      <dgm:t>
        <a:bodyPr/>
        <a:lstStyle/>
        <a:p>
          <a:pPr rtl="0"/>
          <a:r>
            <a:rPr lang="en-US" dirty="0"/>
            <a:t>The test is still relative, as there may be erroneous questions.</a:t>
          </a:r>
          <a:endParaRPr lang="ru-RU" dirty="0"/>
        </a:p>
      </dgm:t>
    </dgm:pt>
    <dgm:pt modelId="{E0513ADE-0833-4D86-B272-B58DD3133202}" type="parTrans" cxnId="{4E26D7EE-52DD-4344-94D6-7E4789F94947}">
      <dgm:prSet/>
      <dgm:spPr/>
      <dgm:t>
        <a:bodyPr/>
        <a:lstStyle/>
        <a:p>
          <a:endParaRPr lang="ru-RU"/>
        </a:p>
      </dgm:t>
    </dgm:pt>
    <dgm:pt modelId="{DD6CB41B-F219-4041-9E65-6B204ED6A1B9}" type="sibTrans" cxnId="{4E26D7EE-52DD-4344-94D6-7E4789F94947}">
      <dgm:prSet/>
      <dgm:spPr/>
      <dgm:t>
        <a:bodyPr/>
        <a:lstStyle/>
        <a:p>
          <a:endParaRPr lang="ru-RU"/>
        </a:p>
      </dgm:t>
    </dgm:pt>
    <dgm:pt modelId="{469292C9-6D38-4C62-8799-EEC7C4F8E6C6}">
      <dgm:prSet/>
      <dgm:spPr/>
      <dgm:t>
        <a:bodyPr/>
        <a:lstStyle/>
        <a:p>
          <a:pPr rtl="0"/>
          <a:r>
            <a:rPr lang="en-US" dirty="0"/>
            <a:t>Requires the interaction of the main components of AI: knowledge, reasoning, language understanding, learning</a:t>
          </a:r>
          <a:r>
            <a:rPr lang="ru-RU" dirty="0"/>
            <a:t>, … </a:t>
          </a:r>
        </a:p>
      </dgm:t>
    </dgm:pt>
    <dgm:pt modelId="{145B0FD4-8A32-47FE-B1A7-355467540B33}" type="parTrans" cxnId="{51E3B5F1-1049-4470-A04C-EA44600634EF}">
      <dgm:prSet/>
      <dgm:spPr/>
      <dgm:t>
        <a:bodyPr/>
        <a:lstStyle/>
        <a:p>
          <a:endParaRPr lang="ru-RU"/>
        </a:p>
      </dgm:t>
    </dgm:pt>
    <dgm:pt modelId="{620811BD-259F-430C-9B53-AFF5D7D236A0}" type="sibTrans" cxnId="{51E3B5F1-1049-4470-A04C-EA44600634EF}">
      <dgm:prSet/>
      <dgm:spPr/>
      <dgm:t>
        <a:bodyPr/>
        <a:lstStyle/>
        <a:p>
          <a:endParaRPr lang="ru-RU"/>
        </a:p>
      </dgm:t>
    </dgm:pt>
    <dgm:pt modelId="{6753850A-5BAE-4E7C-BA60-0AAD1FDE6063}" type="pres">
      <dgm:prSet presAssocID="{341522E9-A848-453D-9CCD-50732EC20919}" presName="vert0" presStyleCnt="0">
        <dgm:presLayoutVars>
          <dgm:dir/>
          <dgm:animOne val="branch"/>
          <dgm:animLvl val="lvl"/>
        </dgm:presLayoutVars>
      </dgm:prSet>
      <dgm:spPr/>
    </dgm:pt>
    <dgm:pt modelId="{15D8C237-3219-42F1-A00D-DCC226C2ACC4}" type="pres">
      <dgm:prSet presAssocID="{54908FA0-0359-4FD7-AF7D-83D72D6C04EA}" presName="thickLine" presStyleLbl="alignNode1" presStyleIdx="0" presStyleCnt="1"/>
      <dgm:spPr/>
    </dgm:pt>
    <dgm:pt modelId="{96AA1D46-5EAC-4A36-83BF-FAFED59DE631}" type="pres">
      <dgm:prSet presAssocID="{54908FA0-0359-4FD7-AF7D-83D72D6C04EA}" presName="horz1" presStyleCnt="0"/>
      <dgm:spPr/>
    </dgm:pt>
    <dgm:pt modelId="{9B506ACC-D149-4D64-89E7-2B056840E33B}" type="pres">
      <dgm:prSet presAssocID="{54908FA0-0359-4FD7-AF7D-83D72D6C04EA}" presName="tx1" presStyleLbl="revTx" presStyleIdx="0" presStyleCnt="5"/>
      <dgm:spPr/>
    </dgm:pt>
    <dgm:pt modelId="{600E4736-78A8-46DC-8E52-A8295AD7B7C1}" type="pres">
      <dgm:prSet presAssocID="{54908FA0-0359-4FD7-AF7D-83D72D6C04EA}" presName="vert1" presStyleCnt="0"/>
      <dgm:spPr/>
    </dgm:pt>
    <dgm:pt modelId="{B94B71D9-757D-40D8-95DE-2A60A6ADFF87}" type="pres">
      <dgm:prSet presAssocID="{5457C594-106D-4728-A484-19896F92B53B}" presName="vertSpace2a" presStyleCnt="0"/>
      <dgm:spPr/>
    </dgm:pt>
    <dgm:pt modelId="{92901591-970A-404F-94C9-513973BB2DAC}" type="pres">
      <dgm:prSet presAssocID="{5457C594-106D-4728-A484-19896F92B53B}" presName="horz2" presStyleCnt="0"/>
      <dgm:spPr/>
    </dgm:pt>
    <dgm:pt modelId="{43A09576-98E7-4E56-9A8F-60062A2581C9}" type="pres">
      <dgm:prSet presAssocID="{5457C594-106D-4728-A484-19896F92B53B}" presName="horzSpace2" presStyleCnt="0"/>
      <dgm:spPr/>
    </dgm:pt>
    <dgm:pt modelId="{0CB38558-AEAC-4553-85CA-0AC5DAB74279}" type="pres">
      <dgm:prSet presAssocID="{5457C594-106D-4728-A484-19896F92B53B}" presName="tx2" presStyleLbl="revTx" presStyleIdx="1" presStyleCnt="5" custScaleY="38272"/>
      <dgm:spPr/>
    </dgm:pt>
    <dgm:pt modelId="{25235F59-3C48-4DC5-B1A4-223838C61870}" type="pres">
      <dgm:prSet presAssocID="{5457C594-106D-4728-A484-19896F92B53B}" presName="vert2" presStyleCnt="0"/>
      <dgm:spPr/>
    </dgm:pt>
    <dgm:pt modelId="{7DAF296E-E1E3-419B-8BB5-534045A0BB72}" type="pres">
      <dgm:prSet presAssocID="{5457C594-106D-4728-A484-19896F92B53B}" presName="thinLine2b" presStyleLbl="callout" presStyleIdx="0" presStyleCnt="4"/>
      <dgm:spPr/>
    </dgm:pt>
    <dgm:pt modelId="{F7858FCE-7D29-4E46-828B-4AF4D1E8227D}" type="pres">
      <dgm:prSet presAssocID="{5457C594-106D-4728-A484-19896F92B53B}" presName="vertSpace2b" presStyleCnt="0"/>
      <dgm:spPr/>
    </dgm:pt>
    <dgm:pt modelId="{D88F0425-C03B-485D-BC27-1235EADC0F0A}" type="pres">
      <dgm:prSet presAssocID="{C8D4CC33-12EB-4C84-A596-B3FFD40B1F3E}" presName="horz2" presStyleCnt="0"/>
      <dgm:spPr/>
    </dgm:pt>
    <dgm:pt modelId="{39222A7A-E4CB-4157-B24E-CAEB0B27757E}" type="pres">
      <dgm:prSet presAssocID="{C8D4CC33-12EB-4C84-A596-B3FFD40B1F3E}" presName="horzSpace2" presStyleCnt="0"/>
      <dgm:spPr/>
    </dgm:pt>
    <dgm:pt modelId="{5C519CC6-F714-42AF-93CE-D54708F7C19A}" type="pres">
      <dgm:prSet presAssocID="{C8D4CC33-12EB-4C84-A596-B3FFD40B1F3E}" presName="tx2" presStyleLbl="revTx" presStyleIdx="2" presStyleCnt="5" custScaleY="134906"/>
      <dgm:spPr/>
    </dgm:pt>
    <dgm:pt modelId="{8D9B1A03-8CF5-4F53-AE7C-DFC58EC8A8C0}" type="pres">
      <dgm:prSet presAssocID="{C8D4CC33-12EB-4C84-A596-B3FFD40B1F3E}" presName="vert2" presStyleCnt="0"/>
      <dgm:spPr/>
    </dgm:pt>
    <dgm:pt modelId="{63FE6D99-F294-4488-BF7B-BD6C701BAEE2}" type="pres">
      <dgm:prSet presAssocID="{C8D4CC33-12EB-4C84-A596-B3FFD40B1F3E}" presName="thinLine2b" presStyleLbl="callout" presStyleIdx="1" presStyleCnt="4"/>
      <dgm:spPr/>
    </dgm:pt>
    <dgm:pt modelId="{A58132BD-BBF5-4F08-B8EF-F2EFD9142AF0}" type="pres">
      <dgm:prSet presAssocID="{C8D4CC33-12EB-4C84-A596-B3FFD40B1F3E}" presName="vertSpace2b" presStyleCnt="0"/>
      <dgm:spPr/>
    </dgm:pt>
    <dgm:pt modelId="{D2A04D0A-969B-4A00-A529-FB04D74F02B3}" type="pres">
      <dgm:prSet presAssocID="{1D3A7707-1904-424E-84C6-781A95C52C40}" presName="horz2" presStyleCnt="0"/>
      <dgm:spPr/>
    </dgm:pt>
    <dgm:pt modelId="{65937993-53F7-4BB6-B3AC-B68A674C8934}" type="pres">
      <dgm:prSet presAssocID="{1D3A7707-1904-424E-84C6-781A95C52C40}" presName="horzSpace2" presStyleCnt="0"/>
      <dgm:spPr/>
    </dgm:pt>
    <dgm:pt modelId="{0A05A1E2-67E4-4B3A-A689-231D3899FDA5}" type="pres">
      <dgm:prSet presAssocID="{1D3A7707-1904-424E-84C6-781A95C52C40}" presName="tx2" presStyleLbl="revTx" presStyleIdx="3" presStyleCnt="5" custScaleY="52807"/>
      <dgm:spPr/>
    </dgm:pt>
    <dgm:pt modelId="{F6605C48-D927-439B-94D7-0CB1CBB2D2E3}" type="pres">
      <dgm:prSet presAssocID="{1D3A7707-1904-424E-84C6-781A95C52C40}" presName="vert2" presStyleCnt="0"/>
      <dgm:spPr/>
    </dgm:pt>
    <dgm:pt modelId="{95081970-FF45-4EEE-99F6-65DD54C72C55}" type="pres">
      <dgm:prSet presAssocID="{1D3A7707-1904-424E-84C6-781A95C52C40}" presName="thinLine2b" presStyleLbl="callout" presStyleIdx="2" presStyleCnt="4"/>
      <dgm:spPr/>
    </dgm:pt>
    <dgm:pt modelId="{8C9B3C99-BED1-4481-8A3D-9EF3F320F1ED}" type="pres">
      <dgm:prSet presAssocID="{1D3A7707-1904-424E-84C6-781A95C52C40}" presName="vertSpace2b" presStyleCnt="0"/>
      <dgm:spPr/>
    </dgm:pt>
    <dgm:pt modelId="{E6BB011E-0EC6-440B-BA79-2865A9D92E7E}" type="pres">
      <dgm:prSet presAssocID="{469292C9-6D38-4C62-8799-EEC7C4F8E6C6}" presName="horz2" presStyleCnt="0"/>
      <dgm:spPr/>
    </dgm:pt>
    <dgm:pt modelId="{B6D03A0B-13C9-419D-B278-393F4AB84976}" type="pres">
      <dgm:prSet presAssocID="{469292C9-6D38-4C62-8799-EEC7C4F8E6C6}" presName="horzSpace2" presStyleCnt="0"/>
      <dgm:spPr/>
    </dgm:pt>
    <dgm:pt modelId="{77B7F6AC-18A0-4EDF-903D-4B0EDD5DCA1C}" type="pres">
      <dgm:prSet presAssocID="{469292C9-6D38-4C62-8799-EEC7C4F8E6C6}" presName="tx2" presStyleLbl="revTx" presStyleIdx="4" presStyleCnt="5" custScaleY="67838"/>
      <dgm:spPr/>
    </dgm:pt>
    <dgm:pt modelId="{0A33E4C6-594E-41B1-986E-46A6E6A7FAFE}" type="pres">
      <dgm:prSet presAssocID="{469292C9-6D38-4C62-8799-EEC7C4F8E6C6}" presName="vert2" presStyleCnt="0"/>
      <dgm:spPr/>
    </dgm:pt>
    <dgm:pt modelId="{435AC45F-FC3D-4C04-8956-7AC34247922B}" type="pres">
      <dgm:prSet presAssocID="{469292C9-6D38-4C62-8799-EEC7C4F8E6C6}" presName="thinLine2b" presStyleLbl="callout" presStyleIdx="3" presStyleCnt="4"/>
      <dgm:spPr/>
    </dgm:pt>
    <dgm:pt modelId="{D1621F0B-9E23-45EA-8CBD-10098B2B9FD3}" type="pres">
      <dgm:prSet presAssocID="{469292C9-6D38-4C62-8799-EEC7C4F8E6C6}" presName="vertSpace2b" presStyleCnt="0"/>
      <dgm:spPr/>
    </dgm:pt>
  </dgm:ptLst>
  <dgm:cxnLst>
    <dgm:cxn modelId="{740BB462-B3AE-44C6-8404-ABB8AE8BCCED}" type="presOf" srcId="{54908FA0-0359-4FD7-AF7D-83D72D6C04EA}" destId="{9B506ACC-D149-4D64-89E7-2B056840E33B}" srcOrd="0" destOrd="0" presId="urn:microsoft.com/office/officeart/2008/layout/LinedList"/>
    <dgm:cxn modelId="{206C0B65-491D-447E-9C38-2DD9BD1F1146}" type="presOf" srcId="{469292C9-6D38-4C62-8799-EEC7C4F8E6C6}" destId="{77B7F6AC-18A0-4EDF-903D-4B0EDD5DCA1C}" srcOrd="0" destOrd="0" presId="urn:microsoft.com/office/officeart/2008/layout/LinedList"/>
    <dgm:cxn modelId="{50F2F04F-872F-4B78-A557-C64450E3D70F}" srcId="{341522E9-A848-453D-9CCD-50732EC20919}" destId="{54908FA0-0359-4FD7-AF7D-83D72D6C04EA}" srcOrd="0" destOrd="0" parTransId="{A82E9D42-375F-4C67-8876-59E1B404F1B9}" sibTransId="{200A0D8E-E9F3-4636-94BC-265CAC7651C0}"/>
    <dgm:cxn modelId="{B14F2393-984B-471B-A721-0082B10934AF}" type="presOf" srcId="{341522E9-A848-453D-9CCD-50732EC20919}" destId="{6753850A-5BAE-4E7C-BA60-0AAD1FDE6063}" srcOrd="0" destOrd="0" presId="urn:microsoft.com/office/officeart/2008/layout/LinedList"/>
    <dgm:cxn modelId="{575599AE-6081-4A12-A777-6BC94665E1EB}" srcId="{54908FA0-0359-4FD7-AF7D-83D72D6C04EA}" destId="{C8D4CC33-12EB-4C84-A596-B3FFD40B1F3E}" srcOrd="1" destOrd="0" parTransId="{3885286D-3AD2-4616-8CE2-15B72AE9C7E2}" sibTransId="{6DE25C95-B191-43CB-BF83-6A9FEEFEB661}"/>
    <dgm:cxn modelId="{CC1AF3C8-8C7B-4DC6-BACA-7688031A6F1E}" type="presOf" srcId="{5457C594-106D-4728-A484-19896F92B53B}" destId="{0CB38558-AEAC-4553-85CA-0AC5DAB74279}" srcOrd="0" destOrd="0" presId="urn:microsoft.com/office/officeart/2008/layout/LinedList"/>
    <dgm:cxn modelId="{4B9D51E7-F897-47B4-848C-0C6D0041D7A5}" type="presOf" srcId="{1D3A7707-1904-424E-84C6-781A95C52C40}" destId="{0A05A1E2-67E4-4B3A-A689-231D3899FDA5}" srcOrd="0" destOrd="0" presId="urn:microsoft.com/office/officeart/2008/layout/LinedList"/>
    <dgm:cxn modelId="{4E26D7EE-52DD-4344-94D6-7E4789F94947}" srcId="{54908FA0-0359-4FD7-AF7D-83D72D6C04EA}" destId="{1D3A7707-1904-424E-84C6-781A95C52C40}" srcOrd="2" destOrd="0" parTransId="{E0513ADE-0833-4D86-B272-B58DD3133202}" sibTransId="{DD6CB41B-F219-4041-9E65-6B204ED6A1B9}"/>
    <dgm:cxn modelId="{51E3B5F1-1049-4470-A04C-EA44600634EF}" srcId="{54908FA0-0359-4FD7-AF7D-83D72D6C04EA}" destId="{469292C9-6D38-4C62-8799-EEC7C4F8E6C6}" srcOrd="3" destOrd="0" parTransId="{145B0FD4-8A32-47FE-B1A7-355467540B33}" sibTransId="{620811BD-259F-430C-9B53-AFF5D7D236A0}"/>
    <dgm:cxn modelId="{FDB618F9-F105-4485-B7FE-EED339675B7F}" type="presOf" srcId="{C8D4CC33-12EB-4C84-A596-B3FFD40B1F3E}" destId="{5C519CC6-F714-42AF-93CE-D54708F7C19A}" srcOrd="0" destOrd="0" presId="urn:microsoft.com/office/officeart/2008/layout/LinedList"/>
    <dgm:cxn modelId="{7E26F0FE-B425-442E-809F-593F54EF222A}" srcId="{54908FA0-0359-4FD7-AF7D-83D72D6C04EA}" destId="{5457C594-106D-4728-A484-19896F92B53B}" srcOrd="0" destOrd="0" parTransId="{C9B81ADE-67BA-4BF7-BBE8-02D00FD497A0}" sibTransId="{8397F818-4EA3-41BB-B002-89D0508A285E}"/>
    <dgm:cxn modelId="{ED3CEB0B-EF33-4411-8731-A3ECA78B01B1}" type="presParOf" srcId="{6753850A-5BAE-4E7C-BA60-0AAD1FDE6063}" destId="{15D8C237-3219-42F1-A00D-DCC226C2ACC4}" srcOrd="0" destOrd="0" presId="urn:microsoft.com/office/officeart/2008/layout/LinedList"/>
    <dgm:cxn modelId="{BD2DE3AC-D39E-4CB1-9996-8BDFFBFCBE6E}" type="presParOf" srcId="{6753850A-5BAE-4E7C-BA60-0AAD1FDE6063}" destId="{96AA1D46-5EAC-4A36-83BF-FAFED59DE631}" srcOrd="1" destOrd="0" presId="urn:microsoft.com/office/officeart/2008/layout/LinedList"/>
    <dgm:cxn modelId="{19335BB5-9B50-4BF8-8B9E-348B2493D9D5}" type="presParOf" srcId="{96AA1D46-5EAC-4A36-83BF-FAFED59DE631}" destId="{9B506ACC-D149-4D64-89E7-2B056840E33B}" srcOrd="0" destOrd="0" presId="urn:microsoft.com/office/officeart/2008/layout/LinedList"/>
    <dgm:cxn modelId="{8EBE2246-B343-499C-81CB-227EF1DDE882}" type="presParOf" srcId="{96AA1D46-5EAC-4A36-83BF-FAFED59DE631}" destId="{600E4736-78A8-46DC-8E52-A8295AD7B7C1}" srcOrd="1" destOrd="0" presId="urn:microsoft.com/office/officeart/2008/layout/LinedList"/>
    <dgm:cxn modelId="{1F1126FA-7187-4976-B02B-2E133A47A71A}" type="presParOf" srcId="{600E4736-78A8-46DC-8E52-A8295AD7B7C1}" destId="{B94B71D9-757D-40D8-95DE-2A60A6ADFF87}" srcOrd="0" destOrd="0" presId="urn:microsoft.com/office/officeart/2008/layout/LinedList"/>
    <dgm:cxn modelId="{0F6F3287-9AED-48DC-8ED0-9E1630C67E7D}" type="presParOf" srcId="{600E4736-78A8-46DC-8E52-A8295AD7B7C1}" destId="{92901591-970A-404F-94C9-513973BB2DAC}" srcOrd="1" destOrd="0" presId="urn:microsoft.com/office/officeart/2008/layout/LinedList"/>
    <dgm:cxn modelId="{607C4007-47E1-4D2D-9927-1D7C9BDE0051}" type="presParOf" srcId="{92901591-970A-404F-94C9-513973BB2DAC}" destId="{43A09576-98E7-4E56-9A8F-60062A2581C9}" srcOrd="0" destOrd="0" presId="urn:microsoft.com/office/officeart/2008/layout/LinedList"/>
    <dgm:cxn modelId="{81219591-838E-48BF-9C61-F5822CABE2DA}" type="presParOf" srcId="{92901591-970A-404F-94C9-513973BB2DAC}" destId="{0CB38558-AEAC-4553-85CA-0AC5DAB74279}" srcOrd="1" destOrd="0" presId="urn:microsoft.com/office/officeart/2008/layout/LinedList"/>
    <dgm:cxn modelId="{841A655E-58E6-44AA-88EC-9761A0982F39}" type="presParOf" srcId="{92901591-970A-404F-94C9-513973BB2DAC}" destId="{25235F59-3C48-4DC5-B1A4-223838C61870}" srcOrd="2" destOrd="0" presId="urn:microsoft.com/office/officeart/2008/layout/LinedList"/>
    <dgm:cxn modelId="{70D16C95-81E9-4DF8-87BE-6F75EBA7A20A}" type="presParOf" srcId="{600E4736-78A8-46DC-8E52-A8295AD7B7C1}" destId="{7DAF296E-E1E3-419B-8BB5-534045A0BB72}" srcOrd="2" destOrd="0" presId="urn:microsoft.com/office/officeart/2008/layout/LinedList"/>
    <dgm:cxn modelId="{BD06498D-60BA-4A7B-A9B7-C35415B9D577}" type="presParOf" srcId="{600E4736-78A8-46DC-8E52-A8295AD7B7C1}" destId="{F7858FCE-7D29-4E46-828B-4AF4D1E8227D}" srcOrd="3" destOrd="0" presId="urn:microsoft.com/office/officeart/2008/layout/LinedList"/>
    <dgm:cxn modelId="{9D3BDCC8-EF3E-4E75-9E9B-2F26374BFE18}" type="presParOf" srcId="{600E4736-78A8-46DC-8E52-A8295AD7B7C1}" destId="{D88F0425-C03B-485D-BC27-1235EADC0F0A}" srcOrd="4" destOrd="0" presId="urn:microsoft.com/office/officeart/2008/layout/LinedList"/>
    <dgm:cxn modelId="{BA68B42D-5E12-4024-BACB-A0D7A46DE370}" type="presParOf" srcId="{D88F0425-C03B-485D-BC27-1235EADC0F0A}" destId="{39222A7A-E4CB-4157-B24E-CAEB0B27757E}" srcOrd="0" destOrd="0" presId="urn:microsoft.com/office/officeart/2008/layout/LinedList"/>
    <dgm:cxn modelId="{6F237CA1-5B20-45F7-996F-3BC0558536AD}" type="presParOf" srcId="{D88F0425-C03B-485D-BC27-1235EADC0F0A}" destId="{5C519CC6-F714-42AF-93CE-D54708F7C19A}" srcOrd="1" destOrd="0" presId="urn:microsoft.com/office/officeart/2008/layout/LinedList"/>
    <dgm:cxn modelId="{C85106AB-3254-402E-8416-58C219F723E8}" type="presParOf" srcId="{D88F0425-C03B-485D-BC27-1235EADC0F0A}" destId="{8D9B1A03-8CF5-4F53-AE7C-DFC58EC8A8C0}" srcOrd="2" destOrd="0" presId="urn:microsoft.com/office/officeart/2008/layout/LinedList"/>
    <dgm:cxn modelId="{595608BD-C5DE-45A1-B2DC-79704E05FF3A}" type="presParOf" srcId="{600E4736-78A8-46DC-8E52-A8295AD7B7C1}" destId="{63FE6D99-F294-4488-BF7B-BD6C701BAEE2}" srcOrd="5" destOrd="0" presId="urn:microsoft.com/office/officeart/2008/layout/LinedList"/>
    <dgm:cxn modelId="{1E4433AE-508F-4E11-9432-5DF2C1DBF14A}" type="presParOf" srcId="{600E4736-78A8-46DC-8E52-A8295AD7B7C1}" destId="{A58132BD-BBF5-4F08-B8EF-F2EFD9142AF0}" srcOrd="6" destOrd="0" presId="urn:microsoft.com/office/officeart/2008/layout/LinedList"/>
    <dgm:cxn modelId="{4386A58C-914C-4E2B-8C0C-1407263A0936}" type="presParOf" srcId="{600E4736-78A8-46DC-8E52-A8295AD7B7C1}" destId="{D2A04D0A-969B-4A00-A529-FB04D74F02B3}" srcOrd="7" destOrd="0" presId="urn:microsoft.com/office/officeart/2008/layout/LinedList"/>
    <dgm:cxn modelId="{34E8C2EB-7164-4E05-8D3B-34CC72BB7E1C}" type="presParOf" srcId="{D2A04D0A-969B-4A00-A529-FB04D74F02B3}" destId="{65937993-53F7-4BB6-B3AC-B68A674C8934}" srcOrd="0" destOrd="0" presId="urn:microsoft.com/office/officeart/2008/layout/LinedList"/>
    <dgm:cxn modelId="{2A25F53A-C9A8-4C5B-A356-CA61C1B395FA}" type="presParOf" srcId="{D2A04D0A-969B-4A00-A529-FB04D74F02B3}" destId="{0A05A1E2-67E4-4B3A-A689-231D3899FDA5}" srcOrd="1" destOrd="0" presId="urn:microsoft.com/office/officeart/2008/layout/LinedList"/>
    <dgm:cxn modelId="{C9A290FC-7713-42E6-8264-DD3C7205CA7F}" type="presParOf" srcId="{D2A04D0A-969B-4A00-A529-FB04D74F02B3}" destId="{F6605C48-D927-439B-94D7-0CB1CBB2D2E3}" srcOrd="2" destOrd="0" presId="urn:microsoft.com/office/officeart/2008/layout/LinedList"/>
    <dgm:cxn modelId="{E40D4F4A-BD5E-4311-9861-FBFFAEA726E1}" type="presParOf" srcId="{600E4736-78A8-46DC-8E52-A8295AD7B7C1}" destId="{95081970-FF45-4EEE-99F6-65DD54C72C55}" srcOrd="8" destOrd="0" presId="urn:microsoft.com/office/officeart/2008/layout/LinedList"/>
    <dgm:cxn modelId="{F30A8938-EE27-4321-839D-61E8E96793BA}" type="presParOf" srcId="{600E4736-78A8-46DC-8E52-A8295AD7B7C1}" destId="{8C9B3C99-BED1-4481-8A3D-9EF3F320F1ED}" srcOrd="9" destOrd="0" presId="urn:microsoft.com/office/officeart/2008/layout/LinedList"/>
    <dgm:cxn modelId="{243E3475-BF82-4917-9F40-62747C79CA48}" type="presParOf" srcId="{600E4736-78A8-46DC-8E52-A8295AD7B7C1}" destId="{E6BB011E-0EC6-440B-BA79-2865A9D92E7E}" srcOrd="10" destOrd="0" presId="urn:microsoft.com/office/officeart/2008/layout/LinedList"/>
    <dgm:cxn modelId="{FF9EDC78-7EDB-4EB2-B937-859D48337BA4}" type="presParOf" srcId="{E6BB011E-0EC6-440B-BA79-2865A9D92E7E}" destId="{B6D03A0B-13C9-419D-B278-393F4AB84976}" srcOrd="0" destOrd="0" presId="urn:microsoft.com/office/officeart/2008/layout/LinedList"/>
    <dgm:cxn modelId="{5015FD52-A940-4904-9FD5-C316D7CC57BD}" type="presParOf" srcId="{E6BB011E-0EC6-440B-BA79-2865A9D92E7E}" destId="{77B7F6AC-18A0-4EDF-903D-4B0EDD5DCA1C}" srcOrd="1" destOrd="0" presId="urn:microsoft.com/office/officeart/2008/layout/LinedList"/>
    <dgm:cxn modelId="{721CC895-29B9-4BDF-8662-2E3116A7263B}" type="presParOf" srcId="{E6BB011E-0EC6-440B-BA79-2865A9D92E7E}" destId="{0A33E4C6-594E-41B1-986E-46A6E6A7FAFE}" srcOrd="2" destOrd="0" presId="urn:microsoft.com/office/officeart/2008/layout/LinedList"/>
    <dgm:cxn modelId="{D2E389B5-473B-45BB-8F95-CD45E9CED77E}" type="presParOf" srcId="{600E4736-78A8-46DC-8E52-A8295AD7B7C1}" destId="{435AC45F-FC3D-4C04-8956-7AC34247922B}" srcOrd="11" destOrd="0" presId="urn:microsoft.com/office/officeart/2008/layout/LinedList"/>
    <dgm:cxn modelId="{A5BA48D7-99E2-4154-AB7D-D8EA82F83DBF}" type="presParOf" srcId="{600E4736-78A8-46DC-8E52-A8295AD7B7C1}" destId="{D1621F0B-9E23-45EA-8CBD-10098B2B9FD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8C237-3219-42F1-A00D-DCC226C2ACC4}">
      <dsp:nvSpPr>
        <dsp:cNvPr id="0" name=""/>
        <dsp:cNvSpPr/>
      </dsp:nvSpPr>
      <dsp:spPr>
        <a:xfrm>
          <a:off x="0" y="0"/>
          <a:ext cx="85296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06ACC-D149-4D64-89E7-2B056840E33B}">
      <dsp:nvSpPr>
        <dsp:cNvPr id="0" name=""/>
        <dsp:cNvSpPr/>
      </dsp:nvSpPr>
      <dsp:spPr>
        <a:xfrm>
          <a:off x="0" y="0"/>
          <a:ext cx="1705927" cy="4449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b="1" kern="1200" dirty="0"/>
        </a:p>
      </dsp:txBody>
      <dsp:txXfrm>
        <a:off x="0" y="0"/>
        <a:ext cx="1705927" cy="4449989"/>
      </dsp:txXfrm>
    </dsp:sp>
    <dsp:sp modelId="{0CB38558-AEAC-4553-85CA-0AC5DAB74279}">
      <dsp:nvSpPr>
        <dsp:cNvPr id="0" name=""/>
        <dsp:cNvSpPr/>
      </dsp:nvSpPr>
      <dsp:spPr>
        <a:xfrm>
          <a:off x="1833871" y="69748"/>
          <a:ext cx="6695765" cy="533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Turing (1950) </a:t>
          </a:r>
          <a:r>
            <a:rPr lang="en-US" sz="1900" i="1" kern="1200" dirty="0"/>
            <a:t>Computing Machinery and Intelligence</a:t>
          </a:r>
          <a:endParaRPr lang="ru-RU" sz="1900" kern="1200" dirty="0"/>
        </a:p>
      </dsp:txBody>
      <dsp:txXfrm>
        <a:off x="1833871" y="69748"/>
        <a:ext cx="6695765" cy="533881"/>
      </dsp:txXfrm>
    </dsp:sp>
    <dsp:sp modelId="{7DAF296E-E1E3-419B-8BB5-534045A0BB72}">
      <dsp:nvSpPr>
        <dsp:cNvPr id="0" name=""/>
        <dsp:cNvSpPr/>
      </dsp:nvSpPr>
      <dsp:spPr>
        <a:xfrm>
          <a:off x="1705927" y="603630"/>
          <a:ext cx="68237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19CC6-F714-42AF-93CE-D54708F7C19A}">
      <dsp:nvSpPr>
        <dsp:cNvPr id="0" name=""/>
        <dsp:cNvSpPr/>
      </dsp:nvSpPr>
      <dsp:spPr>
        <a:xfrm>
          <a:off x="1833871" y="673378"/>
          <a:ext cx="6695765" cy="1881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Operational intelligence test: </a:t>
          </a:r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Games simulation</a:t>
          </a:r>
          <a:endParaRPr lang="ru-RU" sz="1900" kern="1200" dirty="0"/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 dirty="0"/>
        </a:p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 dirty="0"/>
        </a:p>
      </dsp:txBody>
      <dsp:txXfrm>
        <a:off x="1833871" y="673378"/>
        <a:ext cx="6695765" cy="1881894"/>
      </dsp:txXfrm>
    </dsp:sp>
    <dsp:sp modelId="{63FE6D99-F294-4488-BF7B-BD6C701BAEE2}">
      <dsp:nvSpPr>
        <dsp:cNvPr id="0" name=""/>
        <dsp:cNvSpPr/>
      </dsp:nvSpPr>
      <dsp:spPr>
        <a:xfrm>
          <a:off x="1705927" y="2555273"/>
          <a:ext cx="68237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5A1E2-67E4-4B3A-A689-231D3899FDA5}">
      <dsp:nvSpPr>
        <dsp:cNvPr id="0" name=""/>
        <dsp:cNvSpPr/>
      </dsp:nvSpPr>
      <dsp:spPr>
        <a:xfrm>
          <a:off x="1833871" y="2625021"/>
          <a:ext cx="6695765" cy="73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test is still relative, as there may be erroneous questions.</a:t>
          </a:r>
          <a:endParaRPr lang="ru-RU" sz="1900" kern="1200" dirty="0"/>
        </a:p>
      </dsp:txBody>
      <dsp:txXfrm>
        <a:off x="1833871" y="2625021"/>
        <a:ext cx="6695765" cy="736640"/>
      </dsp:txXfrm>
    </dsp:sp>
    <dsp:sp modelId="{95081970-FF45-4EEE-99F6-65DD54C72C55}">
      <dsp:nvSpPr>
        <dsp:cNvPr id="0" name=""/>
        <dsp:cNvSpPr/>
      </dsp:nvSpPr>
      <dsp:spPr>
        <a:xfrm>
          <a:off x="1705927" y="3361661"/>
          <a:ext cx="68237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7F6AC-18A0-4EDF-903D-4B0EDD5DCA1C}">
      <dsp:nvSpPr>
        <dsp:cNvPr id="0" name=""/>
        <dsp:cNvSpPr/>
      </dsp:nvSpPr>
      <dsp:spPr>
        <a:xfrm>
          <a:off x="1833871" y="3431410"/>
          <a:ext cx="6695765" cy="946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Requires the interaction of the main components of AI: knowledge, reasoning, language understanding, learning</a:t>
          </a:r>
          <a:r>
            <a:rPr lang="ru-RU" sz="1900" kern="1200" dirty="0"/>
            <a:t>, … </a:t>
          </a:r>
        </a:p>
      </dsp:txBody>
      <dsp:txXfrm>
        <a:off x="1833871" y="3431410"/>
        <a:ext cx="6695765" cy="946317"/>
      </dsp:txXfrm>
    </dsp:sp>
    <dsp:sp modelId="{435AC45F-FC3D-4C04-8956-7AC34247922B}">
      <dsp:nvSpPr>
        <dsp:cNvPr id="0" name=""/>
        <dsp:cNvSpPr/>
      </dsp:nvSpPr>
      <dsp:spPr>
        <a:xfrm>
          <a:off x="1705927" y="4377728"/>
          <a:ext cx="68237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EFBB44-88B7-FEE6-BB38-4F96F0658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32B18-C4DC-F602-5E97-4D66CC146E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6D3E8-D4C8-9C40-9EEF-73BD14AADE92}" type="datetimeFigureOut">
              <a:rPr lang="en-LV" smtClean="0"/>
              <a:t>02/08/2026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0C7EC-C8AC-2222-CBFA-079FA00C87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78189-8166-95E1-4383-8718968CDA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6F2-EC1E-1748-9718-DD424C1D5821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50034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BF997-0A2C-094A-BB90-57276EDCBA1D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925750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6286F2-E9D3-40DD-AC2C-2CFC83B857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09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7B9C84-C7EA-4059-8E49-48C0CE8A7E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15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820A95-B596-4614-BABE-5B0DAD16DB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lv-LV" sz="1000" dirty="0"/>
          </a:p>
        </p:txBody>
      </p:sp>
    </p:spTree>
    <p:extLst>
      <p:ext uri="{BB962C8B-B14F-4D97-AF65-F5344CB8AC3E}">
        <p14:creationId xmlns:p14="http://schemas.microsoft.com/office/powerpoint/2010/main" val="208260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4.png"/><Relationship Id="rId4" Type="http://schemas.openxmlformats.org/officeDocument/2006/relationships/image" Target="../media/image30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4.png"/><Relationship Id="rId4" Type="http://schemas.openxmlformats.org/officeDocument/2006/relationships/image" Target="../media/image3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DE7B452-4968-A8C5-E84E-DD8F800AD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  <p:sp>
        <p:nvSpPr>
          <p:cNvPr id="2" name="Picture Placeholder 8" descr="Background image placeholder">
            <a:extLst>
              <a:ext uri="{FF2B5EF4-FFF2-40B4-BE49-F238E27FC236}">
                <a16:creationId xmlns:a16="http://schemas.microsoft.com/office/drawing/2014/main" id="{495DC318-B7BB-1825-5D0A-F053FE88BE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144"/>
            <a:ext cx="12188968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3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city&#10;&#10;Description automatically generated">
            <a:extLst>
              <a:ext uri="{FF2B5EF4-FFF2-40B4-BE49-F238E27FC236}">
                <a16:creationId xmlns:a16="http://schemas.microsoft.com/office/drawing/2014/main" id="{B8585EFA-1D83-6826-B788-1820075BA0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269739" y="2558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DB14782-0A4B-FBBE-0A4D-D09AEC720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269739" y="2453286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4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alutation-GTS Keylin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3E599A-DAF5-EC54-B10A-99E0B80F4D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68844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BEA1D0-4A10-8ACA-0A6C-BBEC3EE930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69849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29D0927-96A1-AC3B-9559-14E55E0B4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1" t="43761" r="13636" b="13784"/>
          <a:stretch/>
        </p:blipFill>
        <p:spPr>
          <a:xfrm>
            <a:off x="2674637" y="-2583"/>
            <a:ext cx="9521952" cy="47208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9A55D0-D9E7-6B72-C0EE-55FF90CA97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891" t="43761" r="13636" b="44321"/>
          <a:stretch/>
        </p:blipFill>
        <p:spPr>
          <a:xfrm>
            <a:off x="2674637" y="-2583"/>
            <a:ext cx="9521952" cy="132527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5D8E843-1230-C2AD-F79C-FC3D87D511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7370" y="6159500"/>
            <a:ext cx="2789869" cy="5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F14D531-83D3-D160-B4A3-4F8C8D9E7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167BB2F-C5FA-151B-6D2C-5817456C7D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891" t="43761" r="13636" b="13784"/>
          <a:stretch/>
        </p:blipFill>
        <p:spPr>
          <a:xfrm>
            <a:off x="2674637" y="-2583"/>
            <a:ext cx="9521952" cy="472088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4181D55-0FD4-0149-9D88-DC1250B00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891" t="43761" r="13636" b="44321"/>
          <a:stretch/>
        </p:blipFill>
        <p:spPr>
          <a:xfrm>
            <a:off x="2674637" y="-2583"/>
            <a:ext cx="9521952" cy="1325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69E7B-A0DD-5C80-A889-7295861F59BD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A25BA5-7119-864E-AA05-45D5EB34E7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68844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59D845-ED76-FE04-AF6F-90638FF27E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69849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91436E-1E7F-8B4E-0C1E-9FE58A4F33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64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9367F7C-AE7F-3F62-F4D9-7AF165F70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DB6863-4AFE-07FB-BF4B-D0C870FCC7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9092" y="3429000"/>
            <a:ext cx="4635499" cy="792163"/>
          </a:xfrm>
        </p:spPr>
        <p:txBody>
          <a:bodyPr/>
          <a:lstStyle>
            <a:lvl1pPr marL="0" indent="0" algn="l">
              <a:lnSpc>
                <a:spcPts val="3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5F8488-EF0C-20C5-8F76-D938659103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9092" y="489008"/>
            <a:ext cx="6578600" cy="2832099"/>
          </a:xfrm>
        </p:spPr>
        <p:txBody>
          <a:bodyPr anchor="b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section title here 48pt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2C0205E-BF81-94C6-DB8B-FFE4E30D5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16" b="25731"/>
          <a:stretch/>
        </p:blipFill>
        <p:spPr>
          <a:xfrm rot="16200000">
            <a:off x="6897022" y="1100384"/>
            <a:ext cx="6395363" cy="41945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37811-F7BF-C237-73C6-989D49BE0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092" r="2416" b="38207"/>
          <a:stretch/>
        </p:blipFill>
        <p:spPr>
          <a:xfrm rot="16200000">
            <a:off x="7627293" y="2528383"/>
            <a:ext cx="6395363" cy="1338595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D025A3B-DC8B-29BB-4516-AA83897E3B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1AF4C80-A047-0673-24FB-377B57F70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EC91258-6B93-C58F-F114-6E33D183D0C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1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9367F7C-AE7F-3F62-F4D9-7AF165F70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2DCBE-AB5A-DF17-3AC2-4D96C6A9DA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9092" y="1474083"/>
            <a:ext cx="5842375" cy="2832099"/>
          </a:xfrm>
        </p:spPr>
        <p:txBody>
          <a:bodyPr anchor="b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section title here 48pt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EED14D-3A9C-E891-67D4-96366A008F1D}"/>
              </a:ext>
            </a:extLst>
          </p:cNvPr>
          <p:cNvGrpSpPr/>
          <p:nvPr userDrawn="1"/>
        </p:nvGrpSpPr>
        <p:grpSpPr>
          <a:xfrm>
            <a:off x="6720775" y="1394033"/>
            <a:ext cx="4719664" cy="4067351"/>
            <a:chOff x="7356783" y="2015639"/>
            <a:chExt cx="3568328" cy="307514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3533F51-F704-AF2E-20BF-960DA6887A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56784" y="2015639"/>
              <a:ext cx="3568327" cy="3075143"/>
            </a:xfrm>
            <a:prstGeom prst="rect">
              <a:avLst/>
            </a:prstGeom>
          </p:spPr>
        </p:pic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069FEF65-FDB9-5F4C-B7AF-72D7657C91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38632" b="37959"/>
            <a:stretch/>
          </p:blipFill>
          <p:spPr>
            <a:xfrm>
              <a:off x="7356783" y="3203799"/>
              <a:ext cx="3568327" cy="719846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70C123C1-05D7-6126-D345-AF174F6B9BD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2C7D229-32C4-A017-90FE-DDD01BFF67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78FCB73-B335-2A18-D003-A170BEF66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2301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5E82846-3073-AA62-570B-22656ABBCA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3428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4437063"/>
            <a:ext cx="6131201" cy="1836738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section title here 48pt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343025" y="368301"/>
            <a:ext cx="5616575" cy="2844800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8638" y="4437063"/>
            <a:ext cx="2900362" cy="187483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8CD1525-239E-76BC-6211-7923E3E0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13EDE1-9AA9-3BA9-DBBE-C52BC9D8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6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4" y="4437063"/>
            <a:ext cx="6131201" cy="1836738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section title here 48pt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8638" y="4437063"/>
            <a:ext cx="2900362" cy="187483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8CD1525-239E-76BC-6211-7923E3E0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BA6FE-36BA-6621-C653-D10B9274DD38}"/>
              </a:ext>
            </a:extLst>
          </p:cNvPr>
          <p:cNvSpPr/>
          <p:nvPr userDrawn="1"/>
        </p:nvSpPr>
        <p:spPr>
          <a:xfrm>
            <a:off x="4434393" y="6497146"/>
            <a:ext cx="3403600" cy="20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LV" dirty="0" err="1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AD7B72D-3249-2AED-CFC0-2F08C7ABA5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2000" cy="3426416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</a:t>
            </a:r>
            <a:r>
              <a:rPr lang="en-LV"/>
              <a:t>lick to add a picture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28F85A4-D706-6988-FBB8-03CBDF00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2253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2425263"/>
            <a:ext cx="3292766" cy="2787778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 </a:t>
            </a:r>
            <a:r>
              <a:rPr lang="en-US" err="1"/>
              <a:t>Rg</a:t>
            </a:r>
            <a:r>
              <a:rPr lang="en-US"/>
              <a:t>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420967"/>
            <a:ext cx="3267011" cy="78407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400" y="1420967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32400" y="2025845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2400" y="2630723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2400" y="3235601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32400" y="3840479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32400" y="4445357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2400" y="5050235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32400" y="5655114"/>
            <a:ext cx="268761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11372" y="142096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1372" y="202584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1372" y="2630723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11372" y="3235601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11372" y="3840479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11372" y="444535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11372" y="505023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11372" y="565511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>
            <a:cxnSpLocks/>
          </p:cNvCxnSpPr>
          <p:nvPr userDrawn="1"/>
        </p:nvCxnSpPr>
        <p:spPr>
          <a:xfrm>
            <a:off x="4259263" y="1379692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9578" y="1420967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19578" y="2025845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19578" y="2630723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19578" y="3235601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19578" y="3840479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19578" y="4445357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9578" y="5050235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9578" y="5655114"/>
            <a:ext cx="2691420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85021" y="142096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85021" y="202584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85021" y="2630723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85021" y="3235601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485021" y="3840479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85021" y="444535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85021" y="505023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85021" y="565511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EF16351-D931-3EB2-AF85-743B81987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99B67-BC1B-1CF7-88E6-D3702BA13C06}"/>
              </a:ext>
            </a:extLst>
          </p:cNvPr>
          <p:cNvSpPr/>
          <p:nvPr userDrawn="1"/>
        </p:nvSpPr>
        <p:spPr>
          <a:xfrm>
            <a:off x="4434393" y="6497146"/>
            <a:ext cx="3403600" cy="202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LV" dirty="0" err="1"/>
          </a:p>
        </p:txBody>
      </p:sp>
    </p:spTree>
    <p:extLst>
      <p:ext uri="{BB962C8B-B14F-4D97-AF65-F5344CB8AC3E}">
        <p14:creationId xmlns:p14="http://schemas.microsoft.com/office/powerpoint/2010/main" val="354460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652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420967"/>
            <a:ext cx="11430000" cy="4860926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A3C41F4-3958-3D78-5998-5F4EEE51D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-gre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652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420967"/>
            <a:ext cx="11430000" cy="4860926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A3C41F4-3958-3D78-5998-5F4EEE51D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91BA53-6DF3-DF54-698A-1945C8464063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4C0724-E457-27C3-3C99-E1047F9A8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C42EF4-3A5E-33D8-CBF9-69B1462E4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803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D57CF237-012C-887E-2C7B-FA5C14E5E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/>
        </p:blipFill>
        <p:spPr>
          <a:xfrm>
            <a:off x="0" y="-9144"/>
            <a:ext cx="12188968" cy="6876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 purple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652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420967"/>
            <a:ext cx="11430000" cy="4860926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A3C41F4-3958-3D78-5998-5F4EEE51D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ADB030-8293-88AE-7164-398A7A5A5D52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94EC21-73B8-9F55-F52B-F9F14E905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054228-4CFD-FE0E-D617-3B6AFBAF4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0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00C8408-5EA3-E8A5-9D2A-9F0F72F40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8775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420967"/>
            <a:ext cx="11430000" cy="48609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5pPr>
              <a:defRPr sz="1600"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77799E-041B-AB91-E08E-CAC27221F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817A82-EF9C-5D75-F1A0-42AD808E0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0B9733-20D4-CC0F-AFCA-4AB2D9104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GB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4CF32-B0BE-518E-0175-A0C696EB126C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79333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00C8408-5EA3-E8A5-9D2A-9F0F72F407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8775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420967"/>
            <a:ext cx="11430000" cy="48609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5pPr>
              <a:defRPr sz="1600"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77799E-041B-AB91-E08E-CAC27221F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23BB5D-011D-42FD-5421-45D067C772E6}"/>
              </a:ext>
            </a:extLst>
          </p:cNvPr>
          <p:cNvGrpSpPr/>
          <p:nvPr userDrawn="1"/>
        </p:nvGrpSpPr>
        <p:grpSpPr>
          <a:xfrm>
            <a:off x="9202051" y="0"/>
            <a:ext cx="2994538" cy="1440933"/>
            <a:chOff x="9202051" y="1301443"/>
            <a:chExt cx="2994538" cy="1440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12014C-E369-2D29-05A2-AF8602A08E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816"/>
            <a:stretch/>
          </p:blipFill>
          <p:spPr>
            <a:xfrm>
              <a:off x="10270377" y="1736783"/>
              <a:ext cx="1926212" cy="10055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5F1BDB-1F77-D800-7426-F293F96388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45" r="3778"/>
            <a:stretch/>
          </p:blipFill>
          <p:spPr>
            <a:xfrm>
              <a:off x="9202051" y="1301443"/>
              <a:ext cx="2994538" cy="381411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A98BA2C4-CA02-B1D4-3CD6-F0726CEC8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722CEC-7CC0-7879-74EC-0116658D88E2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D835-AAB3-9554-3820-F9AA4CC9EC47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39408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2429030"/>
            <a:ext cx="11430000" cy="384477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err="1"/>
              <a:t>FPlace</a:t>
            </a:r>
            <a:r>
              <a:rPr lang="en-US"/>
              <a:t>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967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176A9-D845-FB34-D0B8-4E31823EBB24}"/>
              </a:ext>
            </a:extLst>
          </p:cNvPr>
          <p:cNvSpPr txBox="1"/>
          <p:nvPr userDrawn="1"/>
        </p:nvSpPr>
        <p:spPr>
          <a:xfrm>
            <a:off x="2947307" y="15757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617457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and 1 - gre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2429030"/>
            <a:ext cx="11430000" cy="384477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err="1"/>
              <a:t>FPlace</a:t>
            </a:r>
            <a:r>
              <a:rPr lang="en-US"/>
              <a:t>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967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176A9-D845-FB34-D0B8-4E31823EBB24}"/>
              </a:ext>
            </a:extLst>
          </p:cNvPr>
          <p:cNvSpPr txBox="1"/>
          <p:nvPr userDrawn="1"/>
        </p:nvSpPr>
        <p:spPr>
          <a:xfrm>
            <a:off x="2947307" y="15757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B57BB0-1DF4-3800-B742-A76884C0DFBF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34A505-2D87-B430-E7DE-A6BDCA44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983809-2200-6D67-B358-0475B8DC7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812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and 1 dyanmic purp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2429030"/>
            <a:ext cx="11430000" cy="384477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err="1"/>
              <a:t>FPlace</a:t>
            </a:r>
            <a:r>
              <a:rPr lang="en-US"/>
              <a:t>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967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176A9-D845-FB34-D0B8-4E31823EBB24}"/>
              </a:ext>
            </a:extLst>
          </p:cNvPr>
          <p:cNvSpPr txBox="1"/>
          <p:nvPr userDrawn="1"/>
        </p:nvSpPr>
        <p:spPr>
          <a:xfrm>
            <a:off x="2947307" y="15757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B0647F-1FC3-FCCD-86B0-7A7A826D4A63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1853A8-C363-5470-BAC7-12B41F240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97A11D-A469-15A2-F641-0334AE2FB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563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567" y="3429000"/>
            <a:ext cx="5607050" cy="2476500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20pt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12042" y="1420966"/>
            <a:ext cx="5616574" cy="449262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567" y="1420966"/>
            <a:ext cx="5607050" cy="18002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91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099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13474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2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2 Columns gra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B860DF-C202-C180-F818-CFE3A279CC5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5C2D03-4772-7830-48CC-748964225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B92FE9-5E4F-DD6B-C8A8-3CFB8957B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099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13474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50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 and 2 Columns gra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6809C5-CC8B-9A95-9BD4-2CAE0DA4761F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AA3ED8-3E3B-C7C9-299E-64CEDC8D7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E3B110-7EA5-AB3B-0FDA-B5DCF11D8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099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13474" y="1420967"/>
            <a:ext cx="5607051" cy="486092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04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3F9536F8-8124-06DA-729B-7AFED98F2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" r="103"/>
          <a:stretch>
            <a:fillRect/>
          </a:stretch>
        </p:blipFill>
        <p:spPr>
          <a:xfrm>
            <a:off x="0" y="-9144"/>
            <a:ext cx="12188968" cy="6876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6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3948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17046"/>
            <a:ext cx="11430000" cy="787991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1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3D6C810-F483-D9BB-997C-4A358A93FC70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E0A21C-314C-C06C-3D80-DAD1C97BD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D19D54-A8D5-11B4-374D-8D5BA57A2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3948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17046"/>
            <a:ext cx="11430000" cy="787991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4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EAE2DB-3DE2-436E-DA34-84550B9DA3F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38ACA2-EA74-9583-8EB3-A9A30C69D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884408-A052-D3C0-3CC2-0F258020A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3948" y="2420938"/>
            <a:ext cx="5607051" cy="3852862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17046"/>
            <a:ext cx="11430000" cy="787991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09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1096A5-D772-0FCD-8BB8-EEA7F00F5FE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69038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3845239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4844565"/>
            <a:ext cx="3662363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3439677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395" y="3845239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5951" y="4844566"/>
            <a:ext cx="3662363" cy="1429234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5951" y="3439677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3845239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4841254"/>
            <a:ext cx="3662362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3439678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8996468-264D-2A22-FDA0-9951B20A2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7A47812-A8B6-D833-3F76-5AFD50F637A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463989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96E8844-DF06-2D1C-BAA0-BFA4C929463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52860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6459B-E0C2-6F0C-3B49-F13476868600}"/>
              </a:ext>
            </a:extLst>
          </p:cNvPr>
          <p:cNvSpPr txBox="1"/>
          <p:nvPr userDrawn="1"/>
        </p:nvSpPr>
        <p:spPr>
          <a:xfrm>
            <a:off x="2939143" y="15675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316150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2B7067-E0F4-A76C-0AB2-551B070BEC9F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86C722-83B5-D3AC-43C4-C66FEA424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539B34-2C6E-6D78-CB85-A626E449A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1096A5-D772-0FCD-8BB8-EEA7F00F5FE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69038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3845239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4844565"/>
            <a:ext cx="3662363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3439677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395" y="3845239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5951" y="4844566"/>
            <a:ext cx="3662363" cy="1429234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5951" y="3439677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3845239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4841254"/>
            <a:ext cx="3662362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3439678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8996468-264D-2A22-FDA0-9951B20A2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7A47812-A8B6-D833-3F76-5AFD50F637A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463989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96E8844-DF06-2D1C-BAA0-BFA4C929463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52860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6459B-E0C2-6F0C-3B49-F13476868600}"/>
              </a:ext>
            </a:extLst>
          </p:cNvPr>
          <p:cNvSpPr txBox="1"/>
          <p:nvPr userDrawn="1"/>
        </p:nvSpPr>
        <p:spPr>
          <a:xfrm>
            <a:off x="2939143" y="15675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1027285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A7FB4E-E57C-ACAF-0CEF-593BF2472F11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4062EE-75D2-7ABF-E195-E551261FC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B03F4C-43C3-C6DC-93F9-DED145033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1096A5-D772-0FCD-8BB8-EEA7F00F5FE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69038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3845239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4844565"/>
            <a:ext cx="3662363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3439677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395" y="3845239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5951" y="4844566"/>
            <a:ext cx="3662363" cy="1429234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5951" y="3439677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3845239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4841254"/>
            <a:ext cx="3662362" cy="1429235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3439678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68996468-264D-2A22-FDA0-9951B20A2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7A47812-A8B6-D833-3F76-5AFD50F637A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463989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96E8844-DF06-2D1C-BAA0-BFA4C929463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352860" y="1876123"/>
            <a:ext cx="1286286" cy="1285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LV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6459B-E0C2-6F0C-3B49-F13476868600}"/>
              </a:ext>
            </a:extLst>
          </p:cNvPr>
          <p:cNvSpPr txBox="1"/>
          <p:nvPr userDrawn="1"/>
        </p:nvSpPr>
        <p:spPr>
          <a:xfrm>
            <a:off x="2939143" y="15675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2189477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1949194"/>
            <a:ext cx="5612081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08441" y="1949194"/>
            <a:ext cx="5612083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8443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8036"/>
            <a:ext cx="11430000" cy="220147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41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and 2 Headings/Cols gre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9DD367B-A4A4-A2EF-BB8C-750BAC48263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EDA462-8293-DD9D-0FE3-768D78255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81459F-2435-2439-297A-A73C4FCF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1949194"/>
            <a:ext cx="5612081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08441" y="1949194"/>
            <a:ext cx="5612083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8443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8036"/>
            <a:ext cx="11430000" cy="220147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-subtitle and 2 Headings/Cols grey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1949194"/>
            <a:ext cx="5612081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08441" y="1949194"/>
            <a:ext cx="5612083" cy="471744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08443" y="2437122"/>
            <a:ext cx="5612082" cy="34530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8036"/>
            <a:ext cx="11430000" cy="220147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DD367B-A4A4-A2EF-BB8C-750BAC48263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EDA462-8293-DD9D-0FE3-768D78255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81459F-2435-2439-297A-A73C4FCF2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912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2423946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0999" y="2018384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414" y="2423946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0375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0375" y="2018384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2423946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3431273"/>
            <a:ext cx="3662362" cy="244144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2018385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D6FF948D-3BE5-6B70-5CB9-A70C1974C2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/>
        </p:blipFill>
        <p:spPr>
          <a:xfrm>
            <a:off x="0" y="-9144"/>
            <a:ext cx="12188968" cy="6876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DBEE3A-7C7A-A61B-7A52-2A04F63C36AF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E9D635-0B4E-054A-F242-C6FAD7BD8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E1C16-8B5B-48AE-2172-2F024BE30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2423946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0999" y="2018384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414" y="2423946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0375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0375" y="2018384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2423946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3431273"/>
            <a:ext cx="3662362" cy="244144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2018385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1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23B0383-045E-6967-C066-B0CCAE66FDEB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7D2A80-DC4A-2636-BF1C-FCA801E9B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E61BF6-AFC6-CA95-1B53-ADFB25BC4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0999" y="2423946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0999" y="2018384"/>
            <a:ext cx="3662363" cy="405561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0414" y="2423946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0375" y="3431272"/>
            <a:ext cx="3662363" cy="2449513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270375" y="2018384"/>
            <a:ext cx="3662363" cy="402553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64822" y="2423946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18pt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64822" y="3431273"/>
            <a:ext cx="3662362" cy="2441448"/>
          </a:xfrm>
        </p:spPr>
        <p:txBody>
          <a:bodyPr/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164822" y="2018385"/>
            <a:ext cx="3662362" cy="40556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4025"/>
            <a:ext cx="11430000" cy="367310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91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428048"/>
            <a:ext cx="2701624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2025672"/>
            <a:ext cx="2690813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287713" y="2428048"/>
            <a:ext cx="2704919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289359" y="2025672"/>
            <a:ext cx="2704919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03949" y="2428048"/>
            <a:ext cx="2704919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97721" y="2025672"/>
            <a:ext cx="2711267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16536" y="2428048"/>
            <a:ext cx="2694464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116536" y="2025672"/>
            <a:ext cx="2694464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436966"/>
            <a:ext cx="2701624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289361" y="3436966"/>
            <a:ext cx="2698689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03950" y="3436966"/>
            <a:ext cx="2704918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120189" y="3436966"/>
            <a:ext cx="2690812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Graphik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871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44C0A-D584-1B2B-C80C-C5A04FE68284}"/>
              </a:ext>
            </a:extLst>
          </p:cNvPr>
          <p:cNvSpPr txBox="1"/>
          <p:nvPr userDrawn="1"/>
        </p:nvSpPr>
        <p:spPr>
          <a:xfrm>
            <a:off x="169933" y="26541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127878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E8AE35-C38D-9108-B09D-296499A53100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F1B346-A40C-57CD-9D06-3F3EB060F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919D7E-1B3D-3372-DDA3-EF9C7E25F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428048"/>
            <a:ext cx="2701624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2025672"/>
            <a:ext cx="2690813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287713" y="2428048"/>
            <a:ext cx="2704919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289359" y="2025672"/>
            <a:ext cx="2704919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03949" y="2428048"/>
            <a:ext cx="2704919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197721" y="2025672"/>
            <a:ext cx="2711267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16536" y="2428048"/>
            <a:ext cx="2694464" cy="780199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18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116536" y="2025672"/>
            <a:ext cx="2694464" cy="402376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436966"/>
            <a:ext cx="2701624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289361" y="3436966"/>
            <a:ext cx="2698689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03950" y="3436966"/>
            <a:ext cx="2704918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120189" y="3436966"/>
            <a:ext cx="2690812" cy="2844800"/>
          </a:xfrm>
        </p:spPr>
        <p:txBody>
          <a:bodyPr/>
          <a:lstStyle>
            <a:lvl1pPr>
              <a:spcAft>
                <a:spcPts val="600"/>
              </a:spcAft>
              <a:defRPr sz="18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14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815976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Graphik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871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44C0A-D584-1B2B-C80C-C5A04FE68284}"/>
              </a:ext>
            </a:extLst>
          </p:cNvPr>
          <p:cNvSpPr txBox="1"/>
          <p:nvPr userDrawn="1"/>
        </p:nvSpPr>
        <p:spPr>
          <a:xfrm>
            <a:off x="169933" y="26541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2155169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45935"/>
            <a:ext cx="1935161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0527" y="3945935"/>
            <a:ext cx="1935161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2547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11603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5838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086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6D6090-1E16-5B18-75E8-7793EF9FB13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1271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E6507B4-5150-B8F4-2975-90F929996FF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5090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377318A-0CC7-1700-842A-E2479F9B358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27627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2F4B9B1-43F4-67C1-E381-E4A5DC9DA8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868624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376FC27-9EFD-1CFA-3D4E-589CB9F0191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0586630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0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627AC5-B2F1-A0AD-1AE3-D8E6A2261762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87D119-B880-EBDE-59AC-5B5D00A0E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96F8C-6CEA-F968-078E-AE95C580B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45935"/>
            <a:ext cx="1935161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0527" y="3945935"/>
            <a:ext cx="1935161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2547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11603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5838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086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6D6090-1E16-5B18-75E8-7793EF9FB13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1271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E6507B4-5150-B8F4-2975-90F929996FF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5090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377318A-0CC7-1700-842A-E2479F9B358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27627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2F4B9B1-43F4-67C1-E381-E4A5DC9DA8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868624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376FC27-9EFD-1CFA-3D4E-589CB9F0191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0586630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00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A80700-AAFB-73DC-926B-15AD6C0E1CB0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9BAE50-8EB7-7ECE-61D0-631497F8F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1F1086-56DA-63AB-C59B-7A8976340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45935"/>
            <a:ext cx="1935161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0527" y="3945935"/>
            <a:ext cx="1935161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2547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11603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75838" y="3945935"/>
            <a:ext cx="1935162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18pt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116208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20086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6D6090-1E16-5B18-75E8-7793EF9FB13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1271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E6507B4-5150-B8F4-2975-90F929996FF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509025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377318A-0CC7-1700-842A-E2479F9B358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27627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2F4B9B1-43F4-67C1-E381-E4A5DC9DA8B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868624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376FC27-9EFD-1CFA-3D4E-589CB9F0191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0586630" y="3676948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4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999" y="1429059"/>
            <a:ext cx="1715678" cy="1800226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24256" y="1429058"/>
            <a:ext cx="1726632" cy="1800226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67355" y="1429058"/>
            <a:ext cx="1736160" cy="1800227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19982" y="1429058"/>
            <a:ext cx="1712756" cy="1800227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107922" y="1429058"/>
            <a:ext cx="1722696" cy="1800227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728515"/>
            <a:ext cx="1719262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8959" y="3728515"/>
            <a:ext cx="1690127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62667" y="1429058"/>
            <a:ext cx="1722696" cy="1800227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4320" y="3728515"/>
            <a:ext cx="173616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0134" y="3728515"/>
            <a:ext cx="1728788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575" y="3728515"/>
            <a:ext cx="1728788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09200" y="3728515"/>
            <a:ext cx="170180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77252C0F-A801-E394-574D-55E062242E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25303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D5AA7B1-58CA-4CBC-CD4F-B7305F2DBD7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88857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61C113-AC42-CB67-5A75-6C607C72759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3910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A7E918-AAA7-7763-76FB-A66C22889D1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67839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2B83B17-1DD5-02DB-35CE-F1B0ADE11FF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21767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45DA181-1345-6372-2D7E-9692DC5E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5A2486-07DF-CE02-74E3-F330F91EE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36431FD-59C6-C51D-5E4B-B7BC77482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07440-CBF8-9935-2722-D6A255A4E444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215786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B0D4FE8-B631-9701-B77E-56A47FD20F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7427" y="1562167"/>
            <a:ext cx="1848428" cy="1800224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A3DECA36-BB38-E663-C585-284D5FF67F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8872" y="1562167"/>
            <a:ext cx="1848428" cy="1800224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4D8B96C-B597-CD1D-B968-C86A60A3F3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317" y="1562167"/>
            <a:ext cx="1848428" cy="1800224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731CE5C-13C8-861F-7357-ACB57E23E9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761" y="1562167"/>
            <a:ext cx="1848428" cy="1800224"/>
          </a:xfrm>
          <a:prstGeom prst="rect">
            <a:avLst/>
          </a:prstGeom>
        </p:spPr>
      </p:pic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30379" y="1420967"/>
            <a:ext cx="1848427" cy="1800225"/>
          </a:xfrm>
          <a:solidFill>
            <a:schemeClr val="bg1">
              <a:lumMod val="95000"/>
            </a:schemeClr>
          </a:solidFill>
          <a:effectLst/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93075" y="1420967"/>
            <a:ext cx="1848427" cy="1800225"/>
          </a:xfrm>
          <a:solidFill>
            <a:schemeClr val="bg1">
              <a:lumMod val="95000"/>
            </a:schemeClr>
          </a:solidFill>
          <a:effectLst/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55771" y="1420967"/>
            <a:ext cx="1848427" cy="1800225"/>
          </a:xfrm>
          <a:solidFill>
            <a:schemeClr val="bg1">
              <a:lumMod val="95000"/>
            </a:schemeClr>
          </a:solidFill>
          <a:effectLst/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18467" y="1420967"/>
            <a:ext cx="1848427" cy="1800225"/>
          </a:xfrm>
          <a:solidFill>
            <a:schemeClr val="bg1">
              <a:lumMod val="95000"/>
            </a:schemeClr>
          </a:solidFill>
          <a:effectLst/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 b="1" i="0">
                <a:latin typeface="Graphik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2285" y="3644901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gradFill>
                  <a:gsLst>
                    <a:gs pos="23000">
                      <a:srgbClr val="1E0043"/>
                    </a:gs>
                    <a:gs pos="46000">
                      <a:srgbClr val="4D0084"/>
                    </a:gs>
                    <a:gs pos="68000">
                      <a:srgbClr val="650094"/>
                    </a:gs>
                    <a:gs pos="90000">
                      <a:srgbClr val="9900B5"/>
                    </a:gs>
                  </a:gsLst>
                  <a:lin ang="2700000" scaled="1"/>
                </a:gradFill>
                <a:latin typeface="Graphik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18pt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3075" y="3644901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1800" b="1" i="0" kern="1200" dirty="0" smtClean="0">
                <a:gradFill>
                  <a:gsLst>
                    <a:gs pos="23000">
                      <a:srgbClr val="1E0043"/>
                    </a:gs>
                    <a:gs pos="46000">
                      <a:srgbClr val="4D0084"/>
                    </a:gs>
                    <a:gs pos="68000">
                      <a:srgbClr val="650094"/>
                    </a:gs>
                    <a:gs pos="90000">
                      <a:srgbClr val="9900B5"/>
                    </a:gs>
                  </a:gsLst>
                  <a:lin ang="2700000" scaled="1"/>
                </a:gradFill>
                <a:latin typeface="Graphik" panose="020B0503030202060203" pitchFamily="34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18pt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5771" y="3644901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1800" b="1" i="0" kern="1200" dirty="0" smtClean="0">
                <a:gradFill>
                  <a:gsLst>
                    <a:gs pos="23000">
                      <a:srgbClr val="1E0043"/>
                    </a:gs>
                    <a:gs pos="46000">
                      <a:srgbClr val="4D0084"/>
                    </a:gs>
                    <a:gs pos="68000">
                      <a:srgbClr val="650094"/>
                    </a:gs>
                    <a:gs pos="90000">
                      <a:srgbClr val="9900B5"/>
                    </a:gs>
                  </a:gsLst>
                  <a:lin ang="2700000" scaled="1"/>
                </a:gradFill>
                <a:latin typeface="Graphik" panose="020B0503030202060203" pitchFamily="34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18pt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8467" y="3644901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1800" b="1" i="0" kern="1200" dirty="0" smtClean="0">
                <a:gradFill>
                  <a:gsLst>
                    <a:gs pos="23000">
                      <a:srgbClr val="1E0043"/>
                    </a:gs>
                    <a:gs pos="46000">
                      <a:srgbClr val="4D0084"/>
                    </a:gs>
                    <a:gs pos="68000">
                      <a:srgbClr val="650094"/>
                    </a:gs>
                    <a:gs pos="90000">
                      <a:srgbClr val="9900B5"/>
                    </a:gs>
                  </a:gsLst>
                  <a:lin ang="2700000" scaled="1"/>
                </a:gradFill>
                <a:latin typeface="Graphik" panose="020B0503030202060203" pitchFamily="34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18pt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2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7415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323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1" i="0">
                <a:latin typeface="Graphik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323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1AAEFE-0499-0999-65AB-6CB66D093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5D7C6C6-6B7A-8E67-1FB5-D5E77000C3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05CC3D-2779-9367-A1C3-86A8E9075781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0024B-8B3A-E0F4-7E31-6BA9271F205D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251009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878E7E-A72F-F53F-F6F6-7E2C63C35B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21113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-Team 6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7575" y="3728515"/>
            <a:ext cx="1719262" cy="194389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4737" y="3728515"/>
            <a:ext cx="1690127" cy="195196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9423" y="3728515"/>
            <a:ext cx="1658993" cy="195196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0576" y="3728515"/>
            <a:ext cx="1728788" cy="195196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8638" y="3728515"/>
            <a:ext cx="1728788" cy="195195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091738" y="3728515"/>
            <a:ext cx="1701800" cy="1943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7575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77252C0F-A801-E394-574D-55E062242E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24737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D5AA7B1-58CA-4CBC-CD4F-B7305F2DBD7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69423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61C113-AC42-CB67-5A75-6C607C72759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0576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A7E918-AAA7-7763-76FB-A66C22889D1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48638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2B83B17-1DD5-02DB-35CE-F1B0ADE11FF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091738" y="3449126"/>
            <a:ext cx="746125" cy="45719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FDDC3467-EDC0-0D49-043A-813BE7BADC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7575" y="1425443"/>
            <a:ext cx="1728784" cy="1802581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9295160E-C89A-C5D0-3209-45BE82EE24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24737" y="1425443"/>
            <a:ext cx="1728785" cy="180258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0B545E5-61C3-55FC-19C4-7B7642A89C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69423" y="1425443"/>
            <a:ext cx="1728785" cy="1777059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47F262ED-7087-3CA8-0BFC-C68ADDDDB8D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10576" y="1425443"/>
            <a:ext cx="1728785" cy="1777059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F68A3734-9EDE-FBFA-EC9A-9CBD217940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91738" y="1425443"/>
            <a:ext cx="1719262" cy="1794829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1CE1D24C-9399-4CE5-722A-436FC51764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48638" y="1425443"/>
            <a:ext cx="1727200" cy="178481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C6D1ED8-F94F-25FA-56F6-46199C5C4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81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hort Headline, Image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13281" y="371669"/>
            <a:ext cx="5597719" cy="3851292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71669"/>
            <a:ext cx="5607050" cy="1048416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15DBE8-2AA3-E0AF-F0EE-33091166FB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631099"/>
            <a:ext cx="5597525" cy="573939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6FD8E380-FEE3-DDF0-DCD6-2580C85D02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2205038"/>
            <a:ext cx="5607050" cy="2016125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lnSpc>
                <a:spcPts val="2000"/>
              </a:lnSpc>
              <a:spcAft>
                <a:spcPts val="600"/>
              </a:spcAft>
              <a:buNone/>
              <a:defRPr sz="1600" b="0" i="0"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1"/>
            <a:r>
              <a:rPr lang="en-US"/>
              <a:t>Body 16pt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2B5361B9-980C-80A0-90E2-99D784F7C6E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49000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14E05C1-F9BA-55AE-C079-044A48687A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5383498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E1F222E-6C31-694D-7B92-29C2D909229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22692" y="5134278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00C2C9EB-2C85-02C4-02A6-E888316AA3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45425" y="5383498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40773E6-8BFA-AC07-3B29-8ED6ECC1544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2587117" y="5134278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72E9B41B-6650-293F-FE05-5A47CD4654C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709850" y="5383499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B4D09D3-BBEF-F2E0-EF09-A6986F1646C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251542" y="5134279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5451DC-85E5-0DF4-BA07-9B1945FAAAE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74275" y="5381203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5368641-4711-695E-29DC-7D3309ACDA3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915967" y="513198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F8DDA73A-46E8-7A39-98F0-BB6B16FECC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038700" y="5381203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A15805EF-C0B4-373A-3036-DF0C683C9CEB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7580392" y="513198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E0D19F37-C321-2CF0-47A9-E92B5FFD901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367552" y="5383499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9CEE146-F41F-CB74-E929-4789522AB3B7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10909244" y="5134279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0E12856D-A246-DFC9-BFCD-7D5D0E12C30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703125" y="5393438"/>
            <a:ext cx="1440000" cy="890301"/>
          </a:xfrm>
        </p:spPr>
        <p:txBody>
          <a:bodyPr/>
          <a:lstStyle>
            <a:lvl1pPr marL="0" indent="0" algn="ctr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200" b="1" i="0">
                <a:latin typeface="Graphik" panose="020B0503030202060203" pitchFamily="34" charset="77"/>
              </a:defRPr>
            </a:lvl1pPr>
            <a:lvl2pPr marL="0" indent="0">
              <a:spcAft>
                <a:spcPts val="200"/>
              </a:spcAft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Text 12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314AACDC-A6E1-6E3B-1274-F735E8A9B3A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244817" y="5144218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6B3649B2-6216-463C-60BA-D2E90FF73E01}"/>
              </a:ext>
            </a:extLst>
          </p:cNvPr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2513425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8017B845-88A8-3CE5-CDBA-0B8EC22A670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4177850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9A107A24-0597-62C2-94ED-D2F1DFE07DAC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5842275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E82143AE-C89D-28AE-F1F4-A7958D54CEF3}"/>
              </a:ext>
            </a:extLst>
          </p:cNvPr>
          <p:cNvSpPr>
            <a:spLocks noGrp="1" noChangeAspect="1"/>
          </p:cNvSpPr>
          <p:nvPr>
            <p:ph type="pic" sz="quarter" idx="74" hasCustomPrompt="1"/>
          </p:nvPr>
        </p:nvSpPr>
        <p:spPr>
          <a:xfrm>
            <a:off x="7506700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6B5CB836-2483-411D-B352-A181D21F31E4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9171125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6D2B9224-CF02-A4A1-8C4D-A263EF6FA235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10835552" y="4438663"/>
            <a:ext cx="504000" cy="50400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 algn="ctr">
              <a:buNone/>
              <a:defRPr lang="en-US" sz="1600" b="0" dirty="0"/>
            </a:lvl1pPr>
          </a:lstStyle>
          <a:p>
            <a:pPr lvl="0"/>
            <a:r>
              <a:rPr lang="en-GB"/>
              <a:t>Add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13E992-D099-EBBE-CC76-50546E2B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BB0F2-AC27-A58B-6865-92B78DDCFBB1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31B9D-CBC1-177A-959A-BFDECC60382F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40783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hort Headline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13281" y="371669"/>
            <a:ext cx="5597719" cy="2841431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71669"/>
            <a:ext cx="5607050" cy="1048416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142BB31-E113-7F6C-C3CB-1DDBFA35C55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22806" y="3432369"/>
            <a:ext cx="5597719" cy="2841431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15DBE8-2AA3-E0AF-F0EE-33091166FB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631099"/>
            <a:ext cx="5597525" cy="784951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6FD8E380-FEE3-DDF0-DCD6-2580C85D02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2643353"/>
            <a:ext cx="5607050" cy="7807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Body 14pt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7A75FE27-DEDE-5CBD-F63D-78B72C33BD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3651080"/>
            <a:ext cx="5607050" cy="7807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Body 14pt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D08F422A-487C-3605-4C37-86619ADDA7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4977406"/>
            <a:ext cx="5607050" cy="251819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600" b="0" i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29D89E-6529-C162-F650-218910904C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FCF17-D9E9-96E8-4868-3A31E4AEBC43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6FA92-A111-1ADD-F049-CBD1147ADEE7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937273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hort Headline, description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175500" y="371669"/>
            <a:ext cx="4635500" cy="5902131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71669"/>
            <a:ext cx="5607050" cy="1050310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0D355AB6-F72F-B955-9B38-22CABCEFF3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0" y="3429000"/>
            <a:ext cx="5607050" cy="2844800"/>
          </a:xfrm>
        </p:spPr>
        <p:txBody>
          <a:bodyPr/>
          <a:lstStyle>
            <a:lvl1pPr>
              <a:lnSpc>
                <a:spcPts val="1800"/>
              </a:lnSpc>
              <a:defRPr sz="14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7671315-4F60-9B6C-10D4-D7135EC219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2420938"/>
            <a:ext cx="5607050" cy="792162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E63233B-0C12-5F51-FDB7-2990D23433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637880"/>
            <a:ext cx="5607050" cy="56715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accent1"/>
                </a:solidFill>
                <a:latin typeface="GT Sectra Fine Rg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1D4AB0-63A6-941B-C494-BA02B8C813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99EB4-B05B-DCA6-014A-59CC33E14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D6D5C-8F13-DA8C-8BCC-0C3CC40E3673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1336885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, description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1EEBCD4-A3A2-AB05-722A-DE21BABCDF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985" y="-2583"/>
            <a:ext cx="4082603" cy="68605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175500" y="371669"/>
            <a:ext cx="4635500" cy="5902131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71669"/>
            <a:ext cx="5607050" cy="1050310"/>
          </a:xfrm>
        </p:spPr>
        <p:txBody>
          <a:bodyPr anchor="t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0D355AB6-F72F-B955-9B38-22CABCEFF3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0" y="3429000"/>
            <a:ext cx="5607050" cy="2844800"/>
          </a:xfrm>
        </p:spPr>
        <p:txBody>
          <a:bodyPr/>
          <a:lstStyle>
            <a:lvl1pPr>
              <a:lnSpc>
                <a:spcPts val="1800"/>
              </a:lnSpc>
              <a:defRPr sz="14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7671315-4F60-9B6C-10D4-D7135EC219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2420938"/>
            <a:ext cx="5607050" cy="792162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E63233B-0C12-5F51-FDB7-2990D23433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637880"/>
            <a:ext cx="5607050" cy="56715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accent1"/>
                </a:solidFill>
                <a:latin typeface="GT Sectra Fine Rg" pitchFamily="2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4897BC-8229-BA25-AB4E-0EA92629F3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66CE48-7B0B-570C-F8CF-CE817BE534AD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bg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60D2C-8F83-9CF5-49BE-AE29D1A783B1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1015003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5975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6746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25243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63740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11573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107239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9406" y="1874520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746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243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374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1573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940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0723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674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25243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26374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11573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15940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107239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175499" y="368300"/>
            <a:ext cx="4645025" cy="5902132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90331"/>
            <a:ext cx="5607050" cy="2832100"/>
          </a:xfrm>
        </p:spPr>
        <p:txBody>
          <a:bodyPr anchor="b"/>
          <a:lstStyle>
            <a:lvl1pPr>
              <a:lnSpc>
                <a:spcPct val="100000"/>
              </a:lnSpc>
              <a:defRPr sz="3600" b="1" i="0">
                <a:latin typeface="Graphik" panose="020B0503030202060203" pitchFamily="34" charset="77"/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438331"/>
            <a:ext cx="5607050" cy="2832101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600"/>
            </a:lvl2pPr>
            <a:lvl3pPr marL="457200">
              <a:buFont typeface="Graphik" panose="020B0503030202060203" pitchFamily="34" charset="0"/>
              <a:buChar char="–"/>
              <a:defRPr sz="1600"/>
            </a:lvl3pPr>
            <a:lvl4pPr marL="685800">
              <a:buFont typeface="Graphik" panose="020B0604020202020204" pitchFamily="34" charset="0"/>
              <a:buChar char="•"/>
              <a:defRPr sz="1400"/>
            </a:lvl4pPr>
            <a:lvl5pPr marL="9144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, indent for other levels 20pt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bullet 16pt</a:t>
            </a:r>
          </a:p>
          <a:p>
            <a:pPr lvl="3"/>
            <a:r>
              <a:rPr lang="en-US"/>
              <a:t>Fourth level bullet 14pt</a:t>
            </a:r>
          </a:p>
          <a:p>
            <a:pPr lvl="4"/>
            <a:r>
              <a:rPr lang="en-US"/>
              <a:t>Fifth level bullet 14pt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925398-23BF-63BD-26A9-D765012161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3CC3FC-0F24-420E-9C83-A50D83795EFD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D0177-5D0D-63A9-8503-C40972A2A950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2111297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40805CF-A0F3-881D-F812-18C0589199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985" y="-2583"/>
            <a:ext cx="4082603" cy="68605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175499" y="368300"/>
            <a:ext cx="4645025" cy="5902132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90331"/>
            <a:ext cx="5607050" cy="2832100"/>
          </a:xfrm>
        </p:spPr>
        <p:txBody>
          <a:bodyPr anchor="b"/>
          <a:lstStyle>
            <a:lvl1pPr>
              <a:lnSpc>
                <a:spcPct val="100000"/>
              </a:lnSpc>
              <a:defRPr sz="3600" b="1" i="0">
                <a:latin typeface="Graphik" panose="020B0503030202060203" pitchFamily="34" charset="77"/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438331"/>
            <a:ext cx="5607050" cy="2832101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600"/>
            </a:lvl2pPr>
            <a:lvl3pPr marL="457200">
              <a:buFont typeface="Graphik" panose="020B0503030202060203" pitchFamily="34" charset="0"/>
              <a:buChar char="–"/>
              <a:defRPr sz="1600"/>
            </a:lvl3pPr>
            <a:lvl4pPr marL="685800">
              <a:buFont typeface="Graphik" panose="020B0604020202020204" pitchFamily="34" charset="0"/>
              <a:buChar char="•"/>
              <a:defRPr sz="1400"/>
            </a:lvl4pPr>
            <a:lvl5pPr marL="9144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20pt</a:t>
            </a:r>
          </a:p>
          <a:p>
            <a:pPr lvl="1"/>
            <a:r>
              <a:rPr lang="en-US" dirty="0"/>
              <a:t>Second level 16pt</a:t>
            </a:r>
          </a:p>
          <a:p>
            <a:pPr lvl="2"/>
            <a:r>
              <a:rPr lang="en-US" dirty="0"/>
              <a:t>Third level bullet 16pt</a:t>
            </a:r>
          </a:p>
          <a:p>
            <a:pPr lvl="3"/>
            <a:r>
              <a:rPr lang="en-US" dirty="0"/>
              <a:t>Fourth level bullet 14pt</a:t>
            </a:r>
          </a:p>
          <a:p>
            <a:pPr lvl="4"/>
            <a:r>
              <a:rPr lang="en-US" dirty="0"/>
              <a:t>Fifth level bullet 14pt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6DC86A8-C1F6-8B45-BD47-BD2ACC1E4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922CBF3-DD58-4EE6-40D6-477C6F203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DF2C4DC-3449-BB5F-3C65-49CF9F1A8D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540B9-E67E-796E-D8A5-C9CCE163F04C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2115634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24962CEE-01A5-1018-A820-6255F4B0E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273800"/>
            <a:ext cx="12196588" cy="584200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7BE80846-5505-380E-A919-50CBD6D673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8051" y="-2583"/>
            <a:ext cx="6208538" cy="6860583"/>
          </a:xfrm>
          <a:prstGeom prst="rect">
            <a:avLst/>
          </a:prstGeom>
        </p:spPr>
      </p:pic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5988050" cy="627380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273800"/>
            <a:ext cx="12192000" cy="5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578" y="72748"/>
            <a:ext cx="5610095" cy="3133725"/>
          </a:xfrm>
        </p:spPr>
        <p:txBody>
          <a:bodyPr anchor="b"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0578" y="3442251"/>
            <a:ext cx="5607047" cy="2502587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20pt</a:t>
            </a:r>
          </a:p>
          <a:p>
            <a:pPr lvl="1"/>
            <a:r>
              <a:rPr lang="en-US" dirty="0"/>
              <a:t>Second level 16pt</a:t>
            </a:r>
          </a:p>
          <a:p>
            <a:pPr lvl="2"/>
            <a:r>
              <a:rPr lang="en-US" dirty="0"/>
              <a:t>Third level bullet 16pt</a:t>
            </a:r>
          </a:p>
          <a:p>
            <a:pPr lvl="3"/>
            <a:r>
              <a:rPr lang="en-US" dirty="0"/>
              <a:t>Fourth level bullet 14pt</a:t>
            </a:r>
          </a:p>
          <a:p>
            <a:pPr lvl="4"/>
            <a:r>
              <a:rPr lang="en-US" dirty="0"/>
              <a:t>Fifth level bullet 14pt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2F9E4B1-FC71-36C4-8DCC-E8CADF530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2C27DA-C7C7-6D37-3B8C-D7D13A890A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8FEED-9E81-C907-9D6E-F10BC5068EF1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3B02-F8B0-44FF-DB1D-593193511E5E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143600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DE7B452-4968-A8C5-E84E-DD8F800AD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sp>
        <p:nvSpPr>
          <p:cNvPr id="2" name="Picture Placeholder 8" descr="Background image placeholder">
            <a:extLst>
              <a:ext uri="{FF2B5EF4-FFF2-40B4-BE49-F238E27FC236}">
                <a16:creationId xmlns:a16="http://schemas.microsoft.com/office/drawing/2014/main" id="{495DC318-B7BB-1825-5D0A-F053FE88BE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144"/>
            <a:ext cx="12188968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7C40B4-E9C0-AFE3-4FF3-62874D34C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412875"/>
            <a:ext cx="9505949" cy="3816350"/>
          </a:xfrm>
        </p:spPr>
        <p:txBody>
          <a:bodyPr anchor="ctr"/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</p:spTree>
    <p:extLst>
      <p:ext uri="{BB962C8B-B14F-4D97-AF65-F5344CB8AC3E}">
        <p14:creationId xmlns:p14="http://schemas.microsoft.com/office/powerpoint/2010/main" val="324214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5F0EB-6CFB-59ED-F7CC-C9C21B5DB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7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421501"/>
            <a:ext cx="3662363" cy="4860925"/>
          </a:xfrm>
        </p:spPr>
        <p:txBody>
          <a:bodyPr/>
          <a:lstStyle>
            <a:lvl1pPr>
              <a:defRPr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14763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67889" y="142150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14420" y="142150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100364" y="142150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7264" y="142150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67889" y="2912820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4420" y="2912820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7264" y="2912820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00364" y="2912820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67889" y="3968429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14420" y="3968429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100364" y="3968429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157264" y="3968429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7889" y="5459748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14420" y="5459748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57264" y="5459748"/>
            <a:ext cx="1567945" cy="82267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100364" y="5459748"/>
            <a:ext cx="1567945" cy="83864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267889" y="2743111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14420" y="2743111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157264" y="2743111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100364" y="2743111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267889" y="5291775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14420" y="5291775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157264" y="5291775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100364" y="5291775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A7BB38D-A051-7797-47E8-5B1A2BEE4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08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184126" y="376926"/>
            <a:ext cx="4488896" cy="5706308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374" y="1412875"/>
            <a:ext cx="5060950" cy="3816350"/>
          </a:xfrm>
        </p:spPr>
        <p:txBody>
          <a:bodyPr anchor="ctr"/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40pt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0F73E-5CF6-C870-508A-FEDE303D296A}"/>
              </a:ext>
            </a:extLst>
          </p:cNvPr>
          <p:cNvSpPr txBox="1"/>
          <p:nvPr userDrawn="1"/>
        </p:nvSpPr>
        <p:spPr>
          <a:xfrm>
            <a:off x="6961517" y="17252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3064204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441F4A4-9348-4D1F-B35F-1A2398014D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985" y="-2583"/>
            <a:ext cx="4082603" cy="6860583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184126" y="376926"/>
            <a:ext cx="4488896" cy="5706308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4374" y="1412875"/>
            <a:ext cx="5060950" cy="3816350"/>
          </a:xfrm>
        </p:spPr>
        <p:txBody>
          <a:bodyPr anchor="ctr"/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40pt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0F73E-5CF6-C870-508A-FEDE303D296A}"/>
              </a:ext>
            </a:extLst>
          </p:cNvPr>
          <p:cNvSpPr txBox="1"/>
          <p:nvPr userDrawn="1"/>
        </p:nvSpPr>
        <p:spPr>
          <a:xfrm>
            <a:off x="6961517" y="17252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3615B-BA27-30EE-C53C-33840F513BCC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bg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9158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1E7D2C-97FD-CC4E-DF1F-CC6BBD312D84}"/>
              </a:ext>
            </a:extLst>
          </p:cNvPr>
          <p:cNvSpPr/>
          <p:nvPr userDrawn="1"/>
        </p:nvSpPr>
        <p:spPr bwMode="white">
          <a:xfrm>
            <a:off x="0" y="6273800"/>
            <a:ext cx="12192000" cy="5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1" y="-3"/>
            <a:ext cx="6203961" cy="6267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12876"/>
            <a:ext cx="1935177" cy="180021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6000" y="0"/>
            <a:ext cx="6096000" cy="62738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986" y="381000"/>
            <a:ext cx="1935173" cy="815976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314976"/>
            <a:ext cx="620395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367" y="381000"/>
            <a:ext cx="1934032" cy="815976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428996"/>
            <a:ext cx="1935156" cy="805247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8367" y="3429000"/>
            <a:ext cx="1934033" cy="792164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71813" y="-2"/>
            <a:ext cx="0" cy="62738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98367" y="1412876"/>
            <a:ext cx="1935177" cy="1800223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437063"/>
            <a:ext cx="1935177" cy="1838373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98367" y="4437063"/>
            <a:ext cx="1935177" cy="1836737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4E9E258-002A-F9A2-34E6-9608DEC80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3B0938A-8C4A-742C-FF1C-9C006E0F9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90014-3D7F-6D48-25B9-F42F4FD5CAB3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bg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BEA84-20BA-455E-9C03-D7E54999D884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bg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84601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213100"/>
            <a:ext cx="3047944" cy="306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213100"/>
            <a:ext cx="3048000" cy="3074979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213100"/>
            <a:ext cx="3155894" cy="3094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739-B597-9463-58CF-587726A5DA54}"/>
              </a:ext>
            </a:extLst>
          </p:cNvPr>
          <p:cNvSpPr/>
          <p:nvPr userDrawn="1"/>
        </p:nvSpPr>
        <p:spPr bwMode="white">
          <a:xfrm>
            <a:off x="0" y="6273800"/>
            <a:ext cx="12192000" cy="58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03950" y="0"/>
            <a:ext cx="2940050" cy="3232152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499749"/>
            <a:ext cx="2285996" cy="912223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608821"/>
            <a:ext cx="2285995" cy="142919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3363" y="3503141"/>
            <a:ext cx="2285996" cy="912223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3361" y="4612214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b="0" i="0" kern="1200" dirty="0">
                <a:solidFill>
                  <a:schemeClr val="bg1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b="0" i="0" kern="1200" dirty="0">
                <a:solidFill>
                  <a:schemeClr val="bg1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31377" y="3515019"/>
            <a:ext cx="2285996" cy="912223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31375" y="4647842"/>
            <a:ext cx="2285995" cy="147587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15020"/>
            <a:ext cx="2285996" cy="912223"/>
          </a:xfrm>
        </p:spPr>
        <p:txBody>
          <a:bodyPr anchor="ctr"/>
          <a:lstStyle>
            <a:lvl1pPr marL="0" indent="0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24093"/>
            <a:ext cx="2285995" cy="147461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b="0" i="0" kern="1200" dirty="0">
                <a:solidFill>
                  <a:schemeClr val="tx1"/>
                </a:solidFill>
                <a:latin typeface="Graphik Light" panose="020B0403030202060203" pitchFamily="34" charset="77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74E21E-776D-62E6-9A75-878DF375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5D9D80-DE88-9A5E-9398-C00C14FEEE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D0E785-9E50-5410-2E6C-94B2136BA0C1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bg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bg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F2EBA-889E-1F27-866E-002CDC380D07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bg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46828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817E5CF-CE3C-8EC9-4110-3A040799D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412875"/>
            <a:ext cx="9505949" cy="3816350"/>
          </a:xfrm>
        </p:spPr>
        <p:txBody>
          <a:bodyPr anchor="ctr"/>
          <a:lstStyle>
            <a:lvl1pPr algn="ctr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60pt</a:t>
            </a:r>
          </a:p>
        </p:txBody>
      </p:sp>
    </p:spTree>
    <p:extLst>
      <p:ext uri="{BB962C8B-B14F-4D97-AF65-F5344CB8AC3E}">
        <p14:creationId xmlns:p14="http://schemas.microsoft.com/office/powerpoint/2010/main" val="33182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817E5CF-CE3C-8EC9-4110-3A040799D5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412875"/>
            <a:ext cx="9505949" cy="3816350"/>
          </a:xfrm>
        </p:spPr>
        <p:txBody>
          <a:bodyPr anchor="ctr"/>
          <a:lstStyle>
            <a:lvl1pPr algn="ctr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60pt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BA2B3E6-4BD4-6316-9D30-0FE38B29C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F42B56-8554-6312-9202-775B58DCE7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56D56-B12F-CFF7-EBD5-6B7790532674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CBF53-5418-91E4-B417-F69179415166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687616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ACA3AE9-313F-A39F-FDCF-47FFDB0AE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15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9367F7C-AE7F-3F62-F4D9-7AF165F70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82D24-4204-F8A0-106A-F55292E5F528}"/>
              </a:ext>
            </a:extLst>
          </p:cNvPr>
          <p:cNvSpPr txBox="1"/>
          <p:nvPr userDrawn="1"/>
        </p:nvSpPr>
        <p:spPr>
          <a:xfrm>
            <a:off x="8327414" y="6497146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Copyright © 202</a:t>
            </a:r>
            <a:r>
              <a:rPr lang="lv-LV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5</a:t>
            </a:r>
            <a:r>
              <a:rPr lang="en-GB" sz="800" b="0" i="0" dirty="0">
                <a:solidFill>
                  <a:schemeClr val="tx1">
                    <a:alpha val="75000"/>
                  </a:schemeClr>
                </a:solidFill>
                <a:latin typeface="Graphik" panose="020B0503030202060203" pitchFamily="34" charset="77"/>
              </a:rPr>
              <a:t> Accenture. All rights reserved.</a:t>
            </a:r>
            <a:endParaRPr lang="en-US" b="0" i="0" noProof="0" dirty="0">
              <a:solidFill>
                <a:schemeClr val="tx1">
                  <a:alpha val="75000"/>
                </a:schemeClr>
              </a:solidFill>
              <a:latin typeface="Graphik" panose="020B0503030202060203" pitchFamily="34" charset="77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6F820BE-E7DC-1C89-7979-F8BF1ACB2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044841-62D5-B78E-8302-45658BE7E5B4}"/>
              </a:ext>
            </a:extLst>
          </p:cNvPr>
          <p:cNvGrpSpPr/>
          <p:nvPr userDrawn="1"/>
        </p:nvGrpSpPr>
        <p:grpSpPr>
          <a:xfrm>
            <a:off x="9202051" y="0"/>
            <a:ext cx="2994538" cy="1440933"/>
            <a:chOff x="9202051" y="1301443"/>
            <a:chExt cx="2994538" cy="144093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1681DBA-90CF-F98B-F5B6-F91868BF58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816"/>
            <a:stretch/>
          </p:blipFill>
          <p:spPr>
            <a:xfrm>
              <a:off x="10270377" y="1736783"/>
              <a:ext cx="1926212" cy="100559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4B748F4-6A13-14BA-EB9C-22E1E044DED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45" r="3778"/>
            <a:stretch/>
          </p:blipFill>
          <p:spPr>
            <a:xfrm>
              <a:off x="9202051" y="1301443"/>
              <a:ext cx="2994538" cy="381411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FC769C3-EF38-7860-6734-0FA1E89558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F0E85-CBFB-BBC0-155A-5F91548F7C25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370461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on top_5_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5A6C11-B185-7E10-6925-8F958C4C8A8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1"/>
            <a:ext cx="12192000" cy="24209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</a:t>
            </a:r>
            <a:r>
              <a:rPr lang="en-LV"/>
              <a:t>lick to add a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965746"/>
            <a:ext cx="11430000" cy="800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62062D38-852F-5944-C2FF-74352D310D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5987" y="4947716"/>
            <a:ext cx="1719262" cy="149193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</a:t>
            </a:r>
          </a:p>
          <a:p>
            <a:pPr lvl="1"/>
            <a:r>
              <a:rPr lang="en-US" dirty="0"/>
              <a:t>Role 14pt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5C685826-2051-47E4-2C11-AD538CB867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36649" y="4947717"/>
            <a:ext cx="1690127" cy="149813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0FEE4A55-DCA1-A83C-E61F-EA12E9AB7FD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58176" y="4947716"/>
            <a:ext cx="1658993" cy="149813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AAB61BB-3344-163D-CD9B-1BBBFEB51A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48568" y="4947716"/>
            <a:ext cx="1728788" cy="149813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BCCB9F3-B0BF-BC27-6578-A4A270844D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08755" y="4947716"/>
            <a:ext cx="1728788" cy="149812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1800" b="0" i="0">
                <a:solidFill>
                  <a:sysClr val="windowText" lastClr="000000"/>
                </a:solidFill>
                <a:latin typeface="GT Sectra Fine Rg" pitchFamily="2" charset="77"/>
              </a:defRPr>
            </a:lvl1pPr>
            <a:lvl2pPr marL="0" indent="0">
              <a:spcAft>
                <a:spcPts val="600"/>
              </a:spcAft>
              <a:buNone/>
              <a:defRPr sz="1400" b="0" i="0">
                <a:solidFill>
                  <a:sysClr val="windowText" lastClr="000000"/>
                </a:solidFill>
                <a:latin typeface="Graphik" panose="020B0503030202060203" pitchFamily="34" charset="77"/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ysClr val="windowText" lastClr="000000"/>
                </a:solidFill>
              </a:defRPr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>
                <a:solidFill>
                  <a:sysClr val="windowText" lastClr="000000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 14pt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2D0E844-DDEC-1EFE-6BCE-5F117B8631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987" y="3222702"/>
            <a:ext cx="1728784" cy="1498131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8D5C8E83-F691-9C1F-ED8F-6A4B2AD903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07534" y="3222702"/>
            <a:ext cx="1728785" cy="149813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A657F19-A7D6-FF35-91FE-C3F94BD8C0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3292" y="3222702"/>
            <a:ext cx="1728785" cy="149813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145C0E40-76A4-65E5-D8E9-19AD7BAF52C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5681" y="3222702"/>
            <a:ext cx="1728785" cy="149813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7B2A7A0D-075D-ECB7-06D1-9D39733F4CD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8755" y="3222702"/>
            <a:ext cx="1727200" cy="1498131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9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city, building, river&#10;&#10;Description automatically generated">
            <a:extLst>
              <a:ext uri="{FF2B5EF4-FFF2-40B4-BE49-F238E27FC236}">
                <a16:creationId xmlns:a16="http://schemas.microsoft.com/office/drawing/2014/main" id="{A7F3D460-6EE3-44E3-8AA2-AD07030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37370" y="245001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7370" y="244784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0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op_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5A6C11-B185-7E10-6925-8F958C4C8A8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1"/>
            <a:ext cx="12192000" cy="24209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</a:t>
            </a:r>
            <a:r>
              <a:rPr lang="en-LV"/>
              <a:t>lick to add a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963849"/>
            <a:ext cx="11430000" cy="800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4453E31-E5C7-6064-B73F-C670D3C56F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2252" y="3225167"/>
            <a:ext cx="3662364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DA561AA-CF4D-FCC4-D1D1-DC54E4A3A2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2252" y="4232494"/>
            <a:ext cx="3662363" cy="204838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16pt</a:t>
            </a:r>
          </a:p>
          <a:p>
            <a:pPr lvl="1"/>
            <a:r>
              <a:rPr lang="en-US" dirty="0"/>
              <a:t>Second level 16pt</a:t>
            </a:r>
          </a:p>
          <a:p>
            <a:pPr lvl="2"/>
            <a:r>
              <a:rPr lang="en-US" dirty="0"/>
              <a:t>Third level 16pt</a:t>
            </a:r>
          </a:p>
          <a:p>
            <a:pPr lvl="3"/>
            <a:r>
              <a:rPr lang="en-US" dirty="0"/>
              <a:t>Fourth level 14pt</a:t>
            </a:r>
          </a:p>
          <a:p>
            <a:pPr lvl="4"/>
            <a:r>
              <a:rPr lang="en-US" dirty="0"/>
              <a:t>Fifth level 14pt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E4712F2-C71A-61A0-48E1-358549F2C8F5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271628" y="3225167"/>
            <a:ext cx="3673475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6C2E36-B4EC-1700-6023-B5FD4A435FAE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271628" y="4232494"/>
            <a:ext cx="3662363" cy="2048386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4D9D3BB-93F9-09DD-A990-58726FA2553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155565" y="3225167"/>
            <a:ext cx="3662362" cy="78994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000" b="1" i="0">
                <a:latin typeface="Graphik" panose="020B050303020206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20pt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51CF9FA-AA70-4058-DD74-063A8D8CB9D9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155565" y="4232493"/>
            <a:ext cx="3662362" cy="2041642"/>
          </a:xfrm>
        </p:spPr>
        <p:txBody>
          <a:bodyPr/>
          <a:lstStyle>
            <a:lvl1pPr>
              <a:spcAft>
                <a:spcPts val="600"/>
              </a:spcAft>
              <a:defRPr sz="1600" b="0" i="0">
                <a:latin typeface="Graphik" panose="020B0503030202060203" pitchFamily="34" charset="77"/>
              </a:defRPr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600"/>
              </a:spcAft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 sz="14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16pt</a:t>
            </a:r>
          </a:p>
          <a:p>
            <a:pPr lvl="1"/>
            <a:r>
              <a:rPr lang="en-US"/>
              <a:t>Second level 16pt</a:t>
            </a:r>
          </a:p>
          <a:p>
            <a:pPr lvl="2"/>
            <a:r>
              <a:rPr lang="en-US"/>
              <a:t>Third level 16pt</a:t>
            </a:r>
          </a:p>
          <a:p>
            <a:pPr lvl="3"/>
            <a:r>
              <a:rPr lang="en-US"/>
              <a:t>Fourth level 14pt</a:t>
            </a:r>
          </a:p>
          <a:p>
            <a:pPr lvl="4"/>
            <a:r>
              <a:rPr lang="en-US"/>
              <a:t>Fifth level 14pt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</p:spTree>
    <p:extLst>
      <p:ext uri="{BB962C8B-B14F-4D97-AF65-F5344CB8AC3E}">
        <p14:creationId xmlns:p14="http://schemas.microsoft.com/office/powerpoint/2010/main" val="2473200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4878"/>
            <a:ext cx="11430000" cy="800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0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01C1FF-CDBD-B4E8-8210-5AA5C4AA0750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4CD71E-55DE-E429-257E-5BA0300DC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30EBE5-65A5-930A-3695-F40E59308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4878"/>
            <a:ext cx="11430000" cy="800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00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E1BDC6A-57E0-7CA2-91C2-6F3BF72E03B0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AB8A7-8B17-1774-9DC6-F85E8D023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1A40C9-51A6-7F46-16A3-1DB1EC6C0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4878"/>
            <a:ext cx="11430000" cy="800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8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3625"/>
            <a:ext cx="11430000" cy="82334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252" y="1420249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7AD2-3E14-3DC8-36D0-DB1744594407}"/>
              </a:ext>
            </a:extLst>
          </p:cNvPr>
          <p:cNvSpPr txBox="1"/>
          <p:nvPr userDrawn="1"/>
        </p:nvSpPr>
        <p:spPr>
          <a:xfrm>
            <a:off x="181155" y="1552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377383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_Baltic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BAD5D3-D28D-6A95-6E17-52A437647A6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279A5-86EB-0206-4DB5-12FB461C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49F469-088F-9F69-AC13-04EDC2E84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3625"/>
            <a:ext cx="11430000" cy="82334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252" y="1420249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7AD2-3E14-3DC8-36D0-DB1744594407}"/>
              </a:ext>
            </a:extLst>
          </p:cNvPr>
          <p:cNvSpPr txBox="1"/>
          <p:nvPr userDrawn="1"/>
        </p:nvSpPr>
        <p:spPr>
          <a:xfrm>
            <a:off x="181155" y="1552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1182166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-subtitle purple dyna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52074F-918F-B265-E8F9-2092CF167404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1D0CEEE-4A85-0A6B-8A32-5BCB1D0A7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C32390-AD6F-3921-339A-278E313B9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252" y="373625"/>
            <a:ext cx="11430000" cy="823349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252" y="1420249"/>
            <a:ext cx="11430000" cy="384048"/>
          </a:xfrm>
        </p:spPr>
        <p:txBody>
          <a:bodyPr anchor="t"/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7AD2-3E14-3DC8-36D0-DB1744594407}"/>
              </a:ext>
            </a:extLst>
          </p:cNvPr>
          <p:cNvSpPr txBox="1"/>
          <p:nvPr userDrawn="1"/>
        </p:nvSpPr>
        <p:spPr>
          <a:xfrm>
            <a:off x="181155" y="1552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CDEF6-04A5-FCC7-21AE-A21109D10B7A}"/>
              </a:ext>
            </a:extLst>
          </p:cNvPr>
          <p:cNvSpPr txBox="1"/>
          <p:nvPr userDrawn="1"/>
        </p:nvSpPr>
        <p:spPr>
          <a:xfrm>
            <a:off x="6907427" y="353403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LV" noProof="0"/>
          </a:p>
        </p:txBody>
      </p:sp>
    </p:spTree>
    <p:extLst>
      <p:ext uri="{BB962C8B-B14F-4D97-AF65-F5344CB8AC3E}">
        <p14:creationId xmlns:p14="http://schemas.microsoft.com/office/powerpoint/2010/main" val="2302063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9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94E89-771E-5DE4-45D9-85175EBFD1EA}"/>
              </a:ext>
            </a:extLst>
          </p:cNvPr>
          <p:cNvGrpSpPr/>
          <p:nvPr userDrawn="1"/>
        </p:nvGrpSpPr>
        <p:grpSpPr>
          <a:xfrm>
            <a:off x="9206640" y="-1"/>
            <a:ext cx="2985360" cy="1447737"/>
            <a:chOff x="9206640" y="-1"/>
            <a:chExt cx="2985360" cy="1447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7F0C06-0D30-DB95-2AF9-EC91B246B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6097" r="4436"/>
            <a:stretch/>
          </p:blipFill>
          <p:spPr>
            <a:xfrm>
              <a:off x="9206640" y="0"/>
              <a:ext cx="2985360" cy="14477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B9E2D1-DD53-4ABF-071A-0FDF0E690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5960" r="4436" b="38084"/>
            <a:stretch/>
          </p:blipFill>
          <p:spPr>
            <a:xfrm>
              <a:off x="9206640" y="-1"/>
              <a:ext cx="2985360" cy="42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45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DE7B452-4968-A8C5-E84E-DD8F800AD6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83"/>
            <a:ext cx="12196589" cy="686058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99204F2-D739-1345-B8CD-BF256AB17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2440" y="2501912"/>
            <a:ext cx="4091709" cy="13195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4B0F04-E63A-6952-E51F-95E041EA1E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00178" y="6298269"/>
            <a:ext cx="1796232" cy="3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4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ky, city, day&#10;&#10;Description automatically generated">
            <a:extLst>
              <a:ext uri="{FF2B5EF4-FFF2-40B4-BE49-F238E27FC236}">
                <a16:creationId xmlns:a16="http://schemas.microsoft.com/office/drawing/2014/main" id="{B57570FB-52F0-D91D-147C-EBBC3CCB0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269739" y="425170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DF2776-537F-E2A8-55E9-E5099FCF3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269739" y="2537927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2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605C-87FB-4612-B643-5F406125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AC3C5-893F-4299-91EC-EE958661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08.02.12.</a:t>
            </a:r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1147A-BB6C-481F-8136-D068C240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5A2D-ADDE-4C0C-8BFF-82E109B4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A4EE-4CBF-4AC3-B902-B2FB9E26A8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9870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44623" y="1125277"/>
            <a:ext cx="11491779" cy="7189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16013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DBD7-290D-49E5-9BBA-4AA1137E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478-602F-4F8C-9263-B7329074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F8A4-5FAC-41D3-BBEE-61F9E690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08.02.12.</a:t>
            </a:r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1F492-84F5-4AE7-BD49-15984B34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Лекция №1. Введение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1C786-F3B2-4722-8BF4-E2D2CECF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A4EE-4CBF-4AC3-B902-B2FB9E26A8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5926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2" y="1828804"/>
            <a:ext cx="8572500" cy="4689475"/>
          </a:xfrm>
        </p:spPr>
        <p:txBody>
          <a:bodyPr/>
          <a:lstStyle>
            <a:lvl3pPr marL="385754" indent="-172637">
              <a:buFont typeface="Graphik" panose="020B0503030202060203" pitchFamily="34" charset="0"/>
              <a:buChar char="–"/>
              <a:defRPr/>
            </a:lvl3pPr>
            <a:lvl5pPr marL="642922" indent="-133347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&#10;&#10;Description automatically generated">
            <a:extLst>
              <a:ext uri="{FF2B5EF4-FFF2-40B4-BE49-F238E27FC236}">
                <a16:creationId xmlns:a16="http://schemas.microsoft.com/office/drawing/2014/main" id="{AA7C88C1-1CDF-CFBB-F733-4960EC2D8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CAFFB1-6690-39B6-EC09-4DC8ADDAE5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269739" y="3957030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cover title here 48pt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D1D8E0-0B5D-27A3-7EB1-D143AD5BA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7370" y="6159500"/>
            <a:ext cx="2789869" cy="5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A780667-FCCE-AB4A-3F96-CEAFB6E9144E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rcRect/>
          <a:stretch/>
        </p:blipFill>
        <p:spPr>
          <a:xfrm>
            <a:off x="337369" y="6407413"/>
            <a:ext cx="1796232" cy="36360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71475" y="381000"/>
            <a:ext cx="11449050" cy="8119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0999" y="1412875"/>
            <a:ext cx="11439525" cy="4771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270" y="6498027"/>
            <a:ext cx="326254" cy="20144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E94B7-DDD0-3B5F-3B87-C28027FD7739}"/>
              </a:ext>
            </a:extLst>
          </p:cNvPr>
          <p:cNvSpPr txBox="1"/>
          <p:nvPr userDrawn="1"/>
        </p:nvSpPr>
        <p:spPr>
          <a:xfrm>
            <a:off x="3048828" y="327912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LV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2D0F2-D52B-CA91-DF4F-100B0431A430}"/>
              </a:ext>
            </a:extLst>
          </p:cNvPr>
          <p:cNvSpPr txBox="1"/>
          <p:nvPr userDrawn="1"/>
        </p:nvSpPr>
        <p:spPr>
          <a:xfrm>
            <a:off x="3048828" y="327912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LV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08C7807-CACD-E089-5206-ACB3832B2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GB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</a:t>
            </a:r>
            <a:r>
              <a:rPr lang="lv-LV" dirty="0"/>
              <a:t>5</a:t>
            </a:r>
            <a:r>
              <a:rPr lang="en-GB" dirty="0"/>
              <a:t> Accenture.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0728B-37A0-133A-FD4E-24F84FA8255A}"/>
              </a:ext>
            </a:extLst>
          </p:cNvPr>
          <p:cNvSpPr txBox="1"/>
          <p:nvPr userDrawn="1"/>
        </p:nvSpPr>
        <p:spPr>
          <a:xfrm>
            <a:off x="4274024" y="6456993"/>
            <a:ext cx="3643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000" b="1" i="0" dirty="0">
                <a:solidFill>
                  <a:schemeClr val="tx1"/>
                </a:solidFill>
                <a:effectLst/>
                <a:latin typeface="Graphik Light" panose="020B0403030202060203" pitchFamily="34" charset="77"/>
              </a:rPr>
              <a:t>***Confidential – For Company Internal Use Only***</a:t>
            </a:r>
          </a:p>
        </p:txBody>
      </p:sp>
    </p:spTree>
    <p:extLst>
      <p:ext uri="{BB962C8B-B14F-4D97-AF65-F5344CB8AC3E}">
        <p14:creationId xmlns:p14="http://schemas.microsoft.com/office/powerpoint/2010/main" val="26680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  <p:sldLayoutId id="2147484925" r:id="rId2"/>
    <p:sldLayoutId id="2147484926" r:id="rId3"/>
    <p:sldLayoutId id="2147484927" r:id="rId4"/>
    <p:sldLayoutId id="2147484896" r:id="rId5"/>
    <p:sldLayoutId id="2147484930" r:id="rId6"/>
    <p:sldLayoutId id="2147484932" r:id="rId7"/>
    <p:sldLayoutId id="2147484931" r:id="rId8"/>
    <p:sldLayoutId id="2147484928" r:id="rId9"/>
    <p:sldLayoutId id="2147484929" r:id="rId10"/>
    <p:sldLayoutId id="2147484919" r:id="rId11"/>
    <p:sldLayoutId id="2147484791" r:id="rId12"/>
    <p:sldLayoutId id="2147484868" r:id="rId13"/>
    <p:sldLayoutId id="2147484867" r:id="rId14"/>
    <p:sldLayoutId id="2147484811" r:id="rId15"/>
    <p:sldLayoutId id="2147484915" r:id="rId16"/>
    <p:sldLayoutId id="2147484812" r:id="rId17"/>
    <p:sldLayoutId id="2147484813" r:id="rId18"/>
    <p:sldLayoutId id="2147484874" r:id="rId19"/>
    <p:sldLayoutId id="2147484883" r:id="rId20"/>
    <p:sldLayoutId id="2147484814" r:id="rId21"/>
    <p:sldLayoutId id="2147484898" r:id="rId22"/>
    <p:sldLayoutId id="2147484815" r:id="rId23"/>
    <p:sldLayoutId id="2147484875" r:id="rId24"/>
    <p:sldLayoutId id="2147484878" r:id="rId25"/>
    <p:sldLayoutId id="2147484816" r:id="rId26"/>
    <p:sldLayoutId id="2147484817" r:id="rId27"/>
    <p:sldLayoutId id="2147484882" r:id="rId28"/>
    <p:sldLayoutId id="2147484899" r:id="rId29"/>
    <p:sldLayoutId id="2147484818" r:id="rId30"/>
    <p:sldLayoutId id="2147484901" r:id="rId31"/>
    <p:sldLayoutId id="2147484900" r:id="rId32"/>
    <p:sldLayoutId id="2147484843" r:id="rId33"/>
    <p:sldLayoutId id="2147484902" r:id="rId34"/>
    <p:sldLayoutId id="2147484903" r:id="rId35"/>
    <p:sldLayoutId id="2147484819" r:id="rId36"/>
    <p:sldLayoutId id="2147484880" r:id="rId37"/>
    <p:sldLayoutId id="2147484904" r:id="rId38"/>
    <p:sldLayoutId id="2147484820" r:id="rId39"/>
    <p:sldLayoutId id="2147484905" r:id="rId40"/>
    <p:sldLayoutId id="2147484906" r:id="rId41"/>
    <p:sldLayoutId id="2147484821" r:id="rId42"/>
    <p:sldLayoutId id="2147484907" r:id="rId43"/>
    <p:sldLayoutId id="2147484822" r:id="rId44"/>
    <p:sldLayoutId id="2147484909" r:id="rId45"/>
    <p:sldLayoutId id="2147484908" r:id="rId46"/>
    <p:sldLayoutId id="2147484839" r:id="rId47"/>
    <p:sldLayoutId id="2147484823" r:id="rId48"/>
    <p:sldLayoutId id="2147484825" r:id="rId49"/>
    <p:sldLayoutId id="2147484840" r:id="rId50"/>
    <p:sldLayoutId id="2147484844" r:id="rId51"/>
    <p:sldLayoutId id="2147484842" r:id="rId52"/>
    <p:sldLayoutId id="2147484894" r:id="rId53"/>
    <p:sldLayoutId id="2147484841" r:id="rId54"/>
    <p:sldLayoutId id="2147484824" r:id="rId55"/>
    <p:sldLayoutId id="2147484895" r:id="rId56"/>
    <p:sldLayoutId id="2147484827" r:id="rId57"/>
    <p:sldLayoutId id="2147484828" r:id="rId58"/>
    <p:sldLayoutId id="2147484922" r:id="rId59"/>
    <p:sldLayoutId id="2147484826" r:id="rId60"/>
    <p:sldLayoutId id="2147484829" r:id="rId61"/>
    <p:sldLayoutId id="2147484910" r:id="rId62"/>
    <p:sldLayoutId id="2147484831" r:id="rId63"/>
    <p:sldLayoutId id="2147484832" r:id="rId64"/>
    <p:sldLayoutId id="2147484850" r:id="rId65"/>
    <p:sldLayoutId id="2147484921" r:id="rId66"/>
    <p:sldLayoutId id="2147484830" r:id="rId67"/>
    <p:sldLayoutId id="2147484890" r:id="rId68"/>
    <p:sldLayoutId id="2147484846" r:id="rId69"/>
    <p:sldLayoutId id="2147484845" r:id="rId70"/>
    <p:sldLayoutId id="2147484836" r:id="rId71"/>
    <p:sldLayoutId id="2147484911" r:id="rId72"/>
    <p:sldLayoutId id="2147484912" r:id="rId73"/>
    <p:sldLayoutId id="2147484837" r:id="rId74"/>
    <p:sldLayoutId id="2147484872" r:id="rId75"/>
    <p:sldLayoutId id="2147484885" r:id="rId76"/>
    <p:sldLayoutId id="2147484838" r:id="rId77"/>
    <p:sldLayoutId id="2147484914" r:id="rId78"/>
    <p:sldLayoutId id="2147484924" r:id="rId79"/>
    <p:sldLayoutId id="2147484933" r:id="rId80"/>
    <p:sldLayoutId id="2147484934" r:id="rId81"/>
    <p:sldLayoutId id="2147484936" r:id="rId82"/>
    <p:sldLayoutId id="2147484937" r:id="rId83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i="0" kern="1200">
          <a:solidFill>
            <a:schemeClr val="tx1"/>
          </a:solidFill>
          <a:latin typeface="Graphik" panose="020B0503030202060203" pitchFamily="34" charset="77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C35EA4"/>
          </p15:clr>
        </p15:guide>
        <p15:guide id="2" orient="horz" pos="3952" userDrawn="1">
          <p15:clr>
            <a:srgbClr val="C35EA4"/>
          </p15:clr>
        </p15:guide>
        <p15:guide id="4" pos="7446" userDrawn="1">
          <p15:clr>
            <a:srgbClr val="C35EA4"/>
          </p15:clr>
        </p15:guide>
        <p15:guide id="14" pos="710" userDrawn="1">
          <p15:clr>
            <a:srgbClr val="C35EA4"/>
          </p15:clr>
        </p15:guide>
        <p15:guide id="15" pos="846" userDrawn="1">
          <p15:clr>
            <a:srgbClr val="C35EA4"/>
          </p15:clr>
        </p15:guide>
        <p15:guide id="16" pos="1323" userDrawn="1">
          <p15:clr>
            <a:srgbClr val="C35EA4"/>
          </p15:clr>
        </p15:guide>
        <p15:guide id="17" pos="1459" userDrawn="1">
          <p15:clr>
            <a:srgbClr val="C35EA4"/>
          </p15:clr>
        </p15:guide>
        <p15:guide id="18" pos="1935" userDrawn="1">
          <p15:clr>
            <a:srgbClr val="C35EA4"/>
          </p15:clr>
        </p15:guide>
        <p15:guide id="19" pos="2071" userDrawn="1">
          <p15:clr>
            <a:srgbClr val="C35EA4"/>
          </p15:clr>
        </p15:guide>
        <p15:guide id="28" pos="4997" userDrawn="1">
          <p15:clr>
            <a:srgbClr val="C35EA4"/>
          </p15:clr>
        </p15:guide>
        <p15:guide id="29" pos="5133" userDrawn="1">
          <p15:clr>
            <a:srgbClr val="C35EA4"/>
          </p15:clr>
        </p15:guide>
        <p15:guide id="30" pos="5609" userDrawn="1">
          <p15:clr>
            <a:srgbClr val="C35EA4"/>
          </p15:clr>
        </p15:guide>
        <p15:guide id="31" pos="5745" userDrawn="1">
          <p15:clr>
            <a:srgbClr val="C35EA4"/>
          </p15:clr>
        </p15:guide>
        <p15:guide id="32" pos="6221" userDrawn="1">
          <p15:clr>
            <a:srgbClr val="C35EA4"/>
          </p15:clr>
        </p15:guide>
        <p15:guide id="33" pos="6357" userDrawn="1">
          <p15:clr>
            <a:srgbClr val="C35EA4"/>
          </p15:clr>
        </p15:guide>
        <p15:guide id="34" pos="6834" userDrawn="1">
          <p15:clr>
            <a:srgbClr val="C35EA4"/>
          </p15:clr>
        </p15:guide>
        <p15:guide id="35" pos="6970" userDrawn="1">
          <p15:clr>
            <a:srgbClr val="C35EA4"/>
          </p15:clr>
        </p15:guide>
        <p15:guide id="36" pos="234" userDrawn="1">
          <p15:clr>
            <a:srgbClr val="C35EA4"/>
          </p15:clr>
        </p15:guide>
        <p15:guide id="37" pos="2547" userDrawn="1">
          <p15:clr>
            <a:srgbClr val="C35EA4"/>
          </p15:clr>
        </p15:guide>
        <p15:guide id="38" pos="2683" userDrawn="1">
          <p15:clr>
            <a:srgbClr val="C35EA4"/>
          </p15:clr>
        </p15:guide>
        <p15:guide id="39" pos="3160" userDrawn="1">
          <p15:clr>
            <a:srgbClr val="C35EA4"/>
          </p15:clr>
        </p15:guide>
        <p15:guide id="40" pos="3296" userDrawn="1">
          <p15:clr>
            <a:srgbClr val="C35EA4"/>
          </p15:clr>
        </p15:guide>
        <p15:guide id="41" pos="3772" userDrawn="1">
          <p15:clr>
            <a:srgbClr val="C35EA4"/>
          </p15:clr>
        </p15:guide>
        <p15:guide id="45" pos="3908" userDrawn="1">
          <p15:clr>
            <a:srgbClr val="C35EA4"/>
          </p15:clr>
        </p15:guide>
        <p15:guide id="47" pos="4384" userDrawn="1">
          <p15:clr>
            <a:srgbClr val="C35EA4"/>
          </p15:clr>
        </p15:guide>
        <p15:guide id="50" orient="horz" pos="754" userDrawn="1">
          <p15:clr>
            <a:srgbClr val="C35EA4"/>
          </p15:clr>
        </p15:guide>
        <p15:guide id="53" orient="horz" pos="2024" userDrawn="1">
          <p15:clr>
            <a:srgbClr val="C35EA4"/>
          </p15:clr>
        </p15:guide>
        <p15:guide id="55" orient="horz" pos="2160" userDrawn="1">
          <p15:clr>
            <a:srgbClr val="C35EA4"/>
          </p15:clr>
        </p15:guide>
        <p15:guide id="59" orient="horz" pos="3294" userDrawn="1">
          <p15:clr>
            <a:srgbClr val="C35EA4"/>
          </p15:clr>
        </p15:guide>
        <p15:guide id="61" pos="4520" userDrawn="1">
          <p15:clr>
            <a:srgbClr val="C35EA4"/>
          </p15:clr>
        </p15:guide>
        <p15:guide id="62" orient="horz" pos="2659" userDrawn="1">
          <p15:clr>
            <a:srgbClr val="C35EA4"/>
          </p15:clr>
        </p15:guide>
        <p15:guide id="63" orient="horz" pos="1389" userDrawn="1">
          <p15:clr>
            <a:srgbClr val="C35EA4"/>
          </p15:clr>
        </p15:guide>
        <p15:guide id="64" orient="horz" pos="890" userDrawn="1">
          <p15:clr>
            <a:srgbClr val="C35EA4"/>
          </p15:clr>
        </p15:guide>
        <p15:guide id="65" orient="horz" pos="1525" userDrawn="1">
          <p15:clr>
            <a:srgbClr val="C35EA4"/>
          </p15:clr>
        </p15:guide>
        <p15:guide id="66" orient="horz" pos="2795" userDrawn="1">
          <p15:clr>
            <a:srgbClr val="C35EA4"/>
          </p15:clr>
        </p15:guide>
        <p15:guide id="67" orient="horz" pos="343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as3k.com/blog/machine_learning/?fbclid=IwAR0NjjOJlZt4-KiaBGi11DskcBHAa2d6xaUchkPZdDch7pxS5sbcrZkUBJA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hyperlink" Target="https://developers.google.com/machine-learning/managing-ml-projects/pipelines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Adjunct_professor" TargetMode="External"/><Relationship Id="rId18" Type="http://schemas.openxmlformats.org/officeDocument/2006/relationships/image" Target="../media/image40.jpeg"/><Relationship Id="rId3" Type="http://schemas.openxmlformats.org/officeDocument/2006/relationships/hyperlink" Target="https://www.youtube.com/watch?v=PPLop4L2eGk&amp;list=PLLssT5z_DsK-h9vYZkQkYNWcItqhlRJLN" TargetMode="External"/><Relationship Id="rId7" Type="http://schemas.openxmlformats.org/officeDocument/2006/relationships/hyperlink" Target="https://en.wikipedia.org/wiki/Machine_learning" TargetMode="External"/><Relationship Id="rId12" Type="http://schemas.openxmlformats.org/officeDocument/2006/relationships/hyperlink" Target="https://en.wikipedia.org/wiki/Andrew_Ng#cite_note-:2-3" TargetMode="External"/><Relationship Id="rId17" Type="http://schemas.openxmlformats.org/officeDocument/2006/relationships/hyperlink" Target="https://en.wikipedia.org/wiki/Coursera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en.wikipedia.org/wiki/Online_education" TargetMode="Externa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80.xml"/><Relationship Id="rId6" Type="http://schemas.openxmlformats.org/officeDocument/2006/relationships/hyperlink" Target="https://en.wikipedia.org/wiki/Internet_Entrepreneur" TargetMode="External"/><Relationship Id="rId11" Type="http://schemas.openxmlformats.org/officeDocument/2006/relationships/hyperlink" Target="https://en.wikipedia.org/wiki/Baidu" TargetMode="External"/><Relationship Id="rId5" Type="http://schemas.openxmlformats.org/officeDocument/2006/relationships/hyperlink" Target="https://en.wikipedia.org/wiki/Computer_scientist" TargetMode="External"/><Relationship Id="rId15" Type="http://schemas.openxmlformats.org/officeDocument/2006/relationships/hyperlink" Target="https://en.wikipedia.org/wiki/Stanford_AI_Lab" TargetMode="External"/><Relationship Id="rId10" Type="http://schemas.openxmlformats.org/officeDocument/2006/relationships/hyperlink" Target="https://en.wikipedia.org/wiki/Google_Brain" TargetMode="External"/><Relationship Id="rId19" Type="http://schemas.openxmlformats.org/officeDocument/2006/relationships/hyperlink" Target="https://www.deeplearning.ai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Andrew_Ng#cite_note-:1-2" TargetMode="External"/><Relationship Id="rId14" Type="http://schemas.openxmlformats.org/officeDocument/2006/relationships/hyperlink" Target="https://en.wikipedia.org/wiki/Stanford_Univer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lcourse.ai/book/index.html" TargetMode="Externa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43.png"/><Relationship Id="rId4" Type="http://schemas.openxmlformats.org/officeDocument/2006/relationships/hyperlink" Target="https://www.kaggle.com/lear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://www-formal.stanford.edu/jmc/history/dartmouth.pdf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s://www.cantorsparadise.com/the-birthplace-of-ai-9ab7d4e5fb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I-History-Timeline-300dpi.jpg#Summary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5.jpeg"/><Relationship Id="rId4" Type="http://schemas.openxmlformats.org/officeDocument/2006/relationships/hyperlink" Target="http://aima.cs.berkeley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britannica.com/science/history-of-artificial-intelligence/Connectionism" TargetMode="External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youtube.com/watch?v=kWmX3pd1f10" TargetMode="External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chrome-extension://efaidnbmnnnibpcajpcglclefindmkaj/https:/www.cs.sfu.ca/~oschulte/teaching/320-09/turing.pdf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ditya.yadav/millennium-breakthrough-automatski-announces-the-general-availability-of-universal-6b8d33bee3c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CB543C-B747-D386-788C-2BA7C5426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1" y="821802"/>
            <a:ext cx="8600953" cy="3414707"/>
          </a:xfrm>
        </p:spPr>
        <p:txBody>
          <a:bodyPr/>
          <a:lstStyle/>
          <a:p>
            <a:r>
              <a:rPr lang="lv-LV" dirty="0"/>
              <a:t>AI ENGINEERING BOOTCAMP</a:t>
            </a:r>
            <a:br>
              <a:rPr lang="en-US" dirty="0"/>
            </a:br>
            <a:br>
              <a:rPr lang="lv-LV" dirty="0"/>
            </a:br>
            <a:r>
              <a:rPr lang="lv-LV" sz="4400" dirty="0"/>
              <a:t>AI</a:t>
            </a:r>
            <a:r>
              <a:rPr lang="en-US" sz="4400" dirty="0"/>
              <a:t> </a:t>
            </a:r>
            <a:r>
              <a:rPr lang="lv-LV" sz="4400" dirty="0"/>
              <a:t>&amp;</a:t>
            </a:r>
            <a:r>
              <a:rPr lang="en-US" sz="4400" dirty="0"/>
              <a:t> </a:t>
            </a:r>
            <a:r>
              <a:rPr lang="lv-LV" sz="4400" dirty="0" err="1"/>
              <a:t>Data</a:t>
            </a:r>
            <a:r>
              <a:rPr lang="lv-LV" sz="4400" dirty="0"/>
              <a:t> ST</a:t>
            </a:r>
            <a:br>
              <a:rPr lang="en-US" sz="4400" dirty="0"/>
            </a:br>
            <a:br>
              <a:rPr lang="lv-LV" sz="4400" dirty="0"/>
            </a:br>
            <a:r>
              <a:rPr lang="lv-LV" sz="3600" dirty="0"/>
              <a:t>ML</a:t>
            </a:r>
            <a:r>
              <a:rPr lang="en-US" sz="3600" dirty="0"/>
              <a:t> </a:t>
            </a:r>
            <a:r>
              <a:rPr lang="lv-LV" sz="3600" dirty="0"/>
              <a:t>&amp;</a:t>
            </a:r>
            <a:r>
              <a:rPr lang="en-US" sz="3600" dirty="0"/>
              <a:t> </a:t>
            </a:r>
            <a:r>
              <a:rPr lang="lv-LV" sz="3600" dirty="0"/>
              <a:t>AI </a:t>
            </a:r>
            <a:r>
              <a:rPr lang="en-US" sz="3600" dirty="0"/>
              <a:t>Engineering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4C7D144-D29D-59E3-6E95-7FF86801E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1" y="4721692"/>
            <a:ext cx="5909796" cy="1092845"/>
          </a:xfrm>
        </p:spPr>
        <p:txBody>
          <a:bodyPr/>
          <a:lstStyle/>
          <a:p>
            <a:r>
              <a:rPr lang="en-US" dirty="0"/>
              <a:t>Week 1, Day 1</a:t>
            </a:r>
          </a:p>
          <a:p>
            <a:endParaRPr lang="en-US" dirty="0"/>
          </a:p>
          <a:p>
            <a:r>
              <a:rPr lang="en-US" sz="2800" b="1" dirty="0"/>
              <a:t>Recommended External Resources</a:t>
            </a:r>
          </a:p>
        </p:txBody>
      </p:sp>
    </p:spTree>
    <p:extLst>
      <p:ext uri="{BB962C8B-B14F-4D97-AF65-F5344CB8AC3E}">
        <p14:creationId xmlns:p14="http://schemas.microsoft.com/office/powerpoint/2010/main" val="306477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EAA31-514B-403A-8E86-CD5CA2A99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62" y="277300"/>
            <a:ext cx="6424180" cy="4670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  <a:latin typeface="Graphik Black" panose="020B0A03030202060203" pitchFamily="34" charset="0"/>
              </a:rPr>
              <a:t>ML – TOOL FOCUS</a:t>
            </a:r>
            <a:endParaRPr lang="en-US" dirty="0">
              <a:latin typeface="Graphik Black" panose="020B0A0303020206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83A6C-7D09-4238-BE05-48DD9D83322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Move mouse over image">
            <a:extLst>
              <a:ext uri="{FF2B5EF4-FFF2-40B4-BE49-F238E27FC236}">
                <a16:creationId xmlns:a16="http://schemas.microsoft.com/office/drawing/2014/main" id="{481A9C0F-8B2D-4CE7-9326-50F5E330589B}"/>
              </a:ext>
            </a:extLst>
          </p:cNvPr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419" y="1068230"/>
            <a:ext cx="7573020" cy="47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32235-5820-45FB-BC11-3BA785524CD0}"/>
              </a:ext>
            </a:extLst>
          </p:cNvPr>
          <p:cNvSpPr txBox="1"/>
          <p:nvPr/>
        </p:nvSpPr>
        <p:spPr>
          <a:xfrm>
            <a:off x="386157" y="5931436"/>
            <a:ext cx="7100923" cy="150041"/>
          </a:xfrm>
          <a:prstGeom prst="rect">
            <a:avLst/>
          </a:prstGeom>
          <a:noFill/>
        </p:spPr>
        <p:txBody>
          <a:bodyPr wrap="square" lIns="0" tIns="0" rIns="0" bIns="34290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http://scikit-learn.org/stable/tutorial/machine_learning_map/index.html</a:t>
            </a:r>
            <a:r>
              <a:rPr lang="en-US" sz="7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0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94014-7D65-4E39-A6B0-988D3A58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7BF49-D126-4771-A489-963787D647C9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E12601D0-F411-4996-BCCA-AD533330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" y="357510"/>
            <a:ext cx="4939774" cy="56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B6F26B-8DE3-485E-A2C4-43DF38F103B1}"/>
              </a:ext>
            </a:extLst>
          </p:cNvPr>
          <p:cNvSpPr/>
          <p:nvPr/>
        </p:nvSpPr>
        <p:spPr>
          <a:xfrm>
            <a:off x="202674" y="6140907"/>
            <a:ext cx="70300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https://vas3k.com/blog/machine_learning/?fbclid=IwAR0NjjOJlZt4-KiaBGi11DskcBHAa2d6xaUchkPZdDch7pxS5sbcrZkUBJA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4183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29B-C56E-1466-59B4-4D4FD96D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PIPELINES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7FF7-6981-2A6A-93A5-3976D33EC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8CEDC-72F7-AD80-E804-03E5473C0D49}"/>
              </a:ext>
            </a:extLst>
          </p:cNvPr>
          <p:cNvSpPr txBox="1"/>
          <p:nvPr/>
        </p:nvSpPr>
        <p:spPr>
          <a:xfrm>
            <a:off x="297777" y="6095705"/>
            <a:ext cx="48213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https://developers.google.com/machine-learning/managing-ml-projects/pipelines</a:t>
            </a:r>
            <a:r>
              <a:rPr lang="en-US" sz="10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EEC37-BCF2-0FF9-44EE-EB9EC6AD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7" y="933069"/>
            <a:ext cx="4321115" cy="5225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D229D-205D-C8CC-6184-4F45E93C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520" y="45358"/>
            <a:ext cx="3480253" cy="1491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CC14E-9A84-D25A-26BC-7501485B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31" y="1742080"/>
            <a:ext cx="3480252" cy="1416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00548-24D7-1021-E8FC-A947A5F8B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267" y="3264564"/>
            <a:ext cx="3511916" cy="1710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01732-F9D3-588A-1DB5-B50B28120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140" y="5080931"/>
            <a:ext cx="3210387" cy="1585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CCE8DA-0B2D-7003-54B6-4059403FB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1237" y="5012031"/>
            <a:ext cx="3366796" cy="1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92DFE1-E3D6-0B09-9D0C-F17D56D6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libraries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25E9-D231-4E63-D84E-C052A1D72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67D68B-73B5-6402-74DA-F5A13700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9" y="1134406"/>
            <a:ext cx="4946621" cy="425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442BF-31A2-3A85-1E77-450F1101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5511490"/>
            <a:ext cx="1141322" cy="630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38EB2-4451-D7B0-2526-E001DEE63F5B}"/>
              </a:ext>
            </a:extLst>
          </p:cNvPr>
          <p:cNvSpPr txBox="1"/>
          <p:nvPr/>
        </p:nvSpPr>
        <p:spPr>
          <a:xfrm>
            <a:off x="1877816" y="5512452"/>
            <a:ext cx="35643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  <a:r>
              <a:rPr lang="en-US" sz="1100" b="1" dirty="0"/>
              <a:t>Scikit-learn</a:t>
            </a:r>
            <a:r>
              <a:rPr lang="en-US" sz="1100" dirty="0"/>
              <a:t> is a Python library that provides tools for data mining and machine learning. It includes a variety of algorithms for classification, regression, clustering, and more.</a:t>
            </a:r>
          </a:p>
        </p:txBody>
      </p:sp>
      <p:pic>
        <p:nvPicPr>
          <p:cNvPr id="2052" name="Picture 4" descr="Нет описания фото.">
            <a:extLst>
              <a:ext uri="{FF2B5EF4-FFF2-40B4-BE49-F238E27FC236}">
                <a16:creationId xmlns:a16="http://schemas.microsoft.com/office/drawing/2014/main" id="{2FC3BFC6-8EF2-8231-9EA4-08AB0D91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235" y="1134406"/>
            <a:ext cx="4133826" cy="509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4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984433" y="63813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©TSI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7BF49-D126-4771-A489-963787D647C9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583800-C0E4-470D-AF73-3D54066E11E2}"/>
              </a:ext>
            </a:extLst>
          </p:cNvPr>
          <p:cNvSpPr/>
          <p:nvPr/>
        </p:nvSpPr>
        <p:spPr>
          <a:xfrm>
            <a:off x="4367808" y="620689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  <a:hlinkClick r:id="rId3"/>
              </a:rPr>
              <a:t>Machine Learning |  Andrew Ng |Stanford University</a:t>
            </a:r>
            <a:endParaRPr lang="en-US" dirty="0">
              <a:latin typeface="Roboto"/>
            </a:endParaRPr>
          </a:p>
          <a:p>
            <a:r>
              <a:rPr lang="en-US" dirty="0">
                <a:latin typeface="Roboto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0CAF3-6836-4348-9F7D-5333C34F3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98" y="422448"/>
            <a:ext cx="1395787" cy="1840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FE09A-1E79-4DE7-96EE-4128984E2874}"/>
              </a:ext>
            </a:extLst>
          </p:cNvPr>
          <p:cNvSpPr txBox="1"/>
          <p:nvPr/>
        </p:nvSpPr>
        <p:spPr>
          <a:xfrm>
            <a:off x="4183173" y="2607238"/>
            <a:ext cx="61661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Andrew Ng 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is a British-born American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5" tooltip="Computer scientist"/>
              </a:rPr>
              <a:t>computer scientist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6" tooltip="Internet Entrepreneur"/>
              </a:rPr>
              <a:t>technology entrepreneur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focusing on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7" tooltip="Machine learning"/>
              </a:rPr>
              <a:t>machine learning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8" tooltip="Artificial intelligence"/>
              </a:rPr>
              <a:t>AI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r>
              <a:rPr lang="en-US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9"/>
              </a:rPr>
              <a:t>[2]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Ng was a co-founder and head of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0" tooltip="Google Brain"/>
              </a:rPr>
              <a:t>Google Brain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and was the former chief scientist at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1" tooltip="Baidu"/>
              </a:rPr>
              <a:t>Baidu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building the company's Artificial Intelligence Group into a team of several thousand people.</a:t>
            </a:r>
            <a:r>
              <a:rPr lang="en-US" sz="1600" baseline="30000" dirty="0">
                <a:solidFill>
                  <a:srgbClr val="0645AD"/>
                </a:solidFill>
                <a:latin typeface="Arial" panose="020B0604020202020204" pitchFamily="34" charset="0"/>
                <a:hlinkClick r:id="rId12"/>
              </a:rPr>
              <a:t>[3]</a:t>
            </a:r>
            <a:endParaRPr lang="en-US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Ng is an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3" tooltip="Adjunct professor"/>
              </a:rPr>
              <a:t>adjunct professor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at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4" tooltip="Stanford University"/>
              </a:rPr>
              <a:t>Stanford University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(formerly associate professor and Director of its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5" tooltip="Stanford AI Lab"/>
              </a:rPr>
              <a:t>Stanford AI Lab or SAIL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). Also a pioneer in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6" tooltip="Online education"/>
              </a:rPr>
              <a:t>online education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 Ng co-founded </a:t>
            </a:r>
            <a:r>
              <a:rPr lang="en-US" sz="1600" dirty="0">
                <a:solidFill>
                  <a:srgbClr val="0645AD"/>
                </a:solidFill>
                <a:latin typeface="Arial" panose="020B0604020202020204" pitchFamily="34" charset="0"/>
                <a:hlinkClick r:id="rId17" tooltip="Coursera"/>
              </a:rPr>
              <a:t>Coursera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 and deeplearning.ai</a:t>
            </a:r>
          </a:p>
        </p:txBody>
      </p:sp>
      <p:pic>
        <p:nvPicPr>
          <p:cNvPr id="6" name="Picture 2" descr="Andrew Ng - AI FUND">
            <a:extLst>
              <a:ext uri="{FF2B5EF4-FFF2-40B4-BE49-F238E27FC236}">
                <a16:creationId xmlns:a16="http://schemas.microsoft.com/office/drawing/2014/main" id="{661FFCB3-3687-4297-8048-0292E2479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98" y="2607238"/>
            <a:ext cx="2143125" cy="2143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85A54E-5CED-454F-92DC-7D4AB7DB8742}"/>
              </a:ext>
            </a:extLst>
          </p:cNvPr>
          <p:cNvSpPr txBox="1"/>
          <p:nvPr/>
        </p:nvSpPr>
        <p:spPr>
          <a:xfrm>
            <a:off x="4183173" y="5350154"/>
            <a:ext cx="436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9"/>
              </a:rPr>
              <a:t>https://www.deeplearning.ai/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B92C1-1378-4D77-A149-53C494E3AE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555" y="5284946"/>
            <a:ext cx="2881685" cy="6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BFC6-02B0-AA6A-B3B6-3B1C5B17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2A4EE-4CBF-4AC3-B902-B2FB9E26A8B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489D2-71F9-2F69-8D54-9BD18FB2DCB1}"/>
              </a:ext>
            </a:extLst>
          </p:cNvPr>
          <p:cNvSpPr txBox="1"/>
          <p:nvPr/>
        </p:nvSpPr>
        <p:spPr>
          <a:xfrm>
            <a:off x="783067" y="3429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https://mlcourse.ai/book/index.html</a:t>
            </a:r>
            <a:r>
              <a:rPr lang="en-GB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34B85-5EEF-94EB-34A8-C617C325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3" y="210502"/>
            <a:ext cx="8032970" cy="3149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9009B9-9483-4075-CF99-10A1AD62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325" y="4359150"/>
            <a:ext cx="4879454" cy="749115"/>
          </a:xfrm>
        </p:spPr>
        <p:txBody>
          <a:bodyPr/>
          <a:lstStyle/>
          <a:p>
            <a:r>
              <a:rPr lang="en-US" dirty="0"/>
              <a:t>Kaggle.com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B0312-734E-02BA-65AF-0AECA6D74FC0}"/>
              </a:ext>
            </a:extLst>
          </p:cNvPr>
          <p:cNvSpPr txBox="1"/>
          <p:nvPr/>
        </p:nvSpPr>
        <p:spPr>
          <a:xfrm>
            <a:off x="793273" y="5460055"/>
            <a:ext cx="4482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https://www.kaggle.com/learn</a:t>
            </a:r>
            <a:r>
              <a:rPr lang="lv-LV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A03C1-12E5-7A9C-D4F5-1CAFDA015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4" y="4022365"/>
            <a:ext cx="3273327" cy="13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4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9383" y="104801"/>
            <a:ext cx="9375718" cy="1325563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fell"/>
              </a:rPr>
              <a:t>The Birthplace of AI</a:t>
            </a:r>
            <a:br>
              <a:rPr lang="en-US" b="0" i="0" dirty="0">
                <a:solidFill>
                  <a:srgbClr val="292929"/>
                </a:solidFill>
                <a:effectLst/>
                <a:latin typeface="fell"/>
              </a:rPr>
            </a:br>
            <a:r>
              <a:rPr lang="en-US" sz="2000" b="0" dirty="0">
                <a:solidFill>
                  <a:srgbClr val="757575"/>
                </a:solidFill>
                <a:latin typeface="sohne"/>
              </a:rPr>
              <a:t>The 1956 Dartmouth Workshop</a:t>
            </a:r>
            <a:endParaRPr lang="en-US" b="0" i="0" dirty="0">
              <a:solidFill>
                <a:srgbClr val="292929"/>
              </a:solidFill>
              <a:effectLst/>
              <a:latin typeface="fell"/>
            </a:endParaRP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80376" y="6356350"/>
            <a:ext cx="970018" cy="365125"/>
          </a:xfrm>
        </p:spPr>
        <p:txBody>
          <a:bodyPr/>
          <a:lstStyle/>
          <a:p>
            <a:pPr>
              <a:defRPr/>
            </a:pPr>
            <a:fld id="{2685D1E4-0478-4AA4-BA47-EEC5866F9153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655A2D-7E60-4485-9722-25CE5437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36" y="1433077"/>
            <a:ext cx="3849041" cy="30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545A0-2738-47CC-B067-E9EC5B78051F}"/>
              </a:ext>
            </a:extLst>
          </p:cNvPr>
          <p:cNvSpPr txBox="1"/>
          <p:nvPr/>
        </p:nvSpPr>
        <p:spPr>
          <a:xfrm>
            <a:off x="161673" y="4552376"/>
            <a:ext cx="80991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57575"/>
                </a:solidFill>
                <a:latin typeface="sohne"/>
              </a:rPr>
              <a:t>Left</a:t>
            </a:r>
            <a:r>
              <a:rPr lang="en-US" sz="1400" dirty="0">
                <a:solidFill>
                  <a:srgbClr val="757575"/>
                </a:solidFill>
                <a:latin typeface="sohne"/>
              </a:rPr>
              <a:t>: Marvin Minsky, Claude Shannon, Ray </a:t>
            </a:r>
            <a:r>
              <a:rPr lang="en-US" sz="1400" dirty="0" err="1">
                <a:solidFill>
                  <a:srgbClr val="757575"/>
                </a:solidFill>
                <a:latin typeface="sohne"/>
              </a:rPr>
              <a:t>Solomonoff</a:t>
            </a:r>
            <a:r>
              <a:rPr lang="en-US" sz="1400" dirty="0">
                <a:solidFill>
                  <a:srgbClr val="757575"/>
                </a:solidFill>
                <a:latin typeface="sohne"/>
              </a:rPr>
              <a:t> and other scientists at the Dartmouth Summer Research Project on Artificial Intelligence (Photo: Margaret Minsky). </a:t>
            </a:r>
            <a:r>
              <a:rPr lang="en-US" sz="1400" b="1" dirty="0">
                <a:solidFill>
                  <a:srgbClr val="757575"/>
                </a:solidFill>
                <a:latin typeface="sohne"/>
              </a:rPr>
              <a:t>Right</a:t>
            </a:r>
            <a:r>
              <a:rPr lang="en-US" sz="1400" dirty="0">
                <a:solidFill>
                  <a:srgbClr val="757575"/>
                </a:solidFill>
                <a:latin typeface="sohne"/>
              </a:rPr>
              <a:t>: </a:t>
            </a:r>
            <a:r>
              <a:rPr lang="en-US" sz="1400" u="sng" dirty="0">
                <a:latin typeface="sohne"/>
                <a:hlinkClick r:id="rId4"/>
              </a:rPr>
              <a:t>A Proposal for the Dartmouth Summer Research Project on Artificial Intelligence</a:t>
            </a:r>
            <a:r>
              <a:rPr lang="en-US" sz="1400" dirty="0">
                <a:solidFill>
                  <a:srgbClr val="757575"/>
                </a:solidFill>
                <a:latin typeface="sohne"/>
              </a:rPr>
              <a:t> (1955)</a:t>
            </a:r>
            <a:endParaRPr lang="en-US" sz="1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9139D08-372B-4D9E-AF35-A3E148F8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85612"/>
            <a:ext cx="3391467" cy="4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50BB73-86FB-4ADC-92B2-93DF6357D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72" y="2141904"/>
            <a:ext cx="4499992" cy="1698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DC59F-A507-480A-BEDE-EFB3ABBB2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737" y="5325540"/>
            <a:ext cx="2304255" cy="31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42742-E04A-4FDB-8C39-AB716977A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6" y="5727917"/>
            <a:ext cx="5328592" cy="257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592949-9DAC-49F0-A98F-485253A59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737" y="6079865"/>
            <a:ext cx="1512167" cy="284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F6C60D-3ADD-41D5-B76D-DEE73FBE4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4601" y="5304097"/>
            <a:ext cx="3391468" cy="250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9F1C36-9B83-4A3E-B026-18E2A04FE5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207" y="5314308"/>
            <a:ext cx="2044402" cy="262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6A4C3-158B-43CA-B9E8-AE406A44F7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8996" y="5669175"/>
            <a:ext cx="1664423" cy="3160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5B29A1-D511-4982-BD54-EBC465AB8B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4144" y="5727917"/>
            <a:ext cx="2872464" cy="2985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17FF79-4842-4F56-B0D5-3B2C2A5309CB}"/>
              </a:ext>
            </a:extLst>
          </p:cNvPr>
          <p:cNvSpPr txBox="1"/>
          <p:nvPr/>
        </p:nvSpPr>
        <p:spPr>
          <a:xfrm>
            <a:off x="1789427" y="6099742"/>
            <a:ext cx="61353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14"/>
              </a:rPr>
              <a:t>https://www.cantorsparadise.com/the-birthplace-of-ai-9ab7d4e5fb00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303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8BE2-FD8A-5F95-BF67-E047F639B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3AED2-2EFB-9784-4BC3-F06B357C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942C41-2778-77DF-73D6-10CF3CD6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65127"/>
            <a:ext cx="9694727" cy="775147"/>
          </a:xfrm>
        </p:spPr>
        <p:txBody>
          <a:bodyPr/>
          <a:lstStyle/>
          <a:p>
            <a:r>
              <a:rPr lang="en-US" dirty="0"/>
              <a:t>History of AI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5ADE74D-DBEA-724B-FF4B-BC310B3C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3" y="1046248"/>
            <a:ext cx="7407188" cy="495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185D5E-DBAE-121E-889B-EE5F6AF18531}"/>
              </a:ext>
            </a:extLst>
          </p:cNvPr>
          <p:cNvSpPr txBox="1"/>
          <p:nvPr/>
        </p:nvSpPr>
        <p:spPr>
          <a:xfrm>
            <a:off x="104173" y="5905778"/>
            <a:ext cx="10270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https://commons.wikimedia.org/wiki/File:AI-History-Timeline-300dpi.jpg#Summary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30EC4-3326-1B92-E52A-D318484F3A75}"/>
              </a:ext>
            </a:extLst>
          </p:cNvPr>
          <p:cNvSpPr txBox="1"/>
          <p:nvPr/>
        </p:nvSpPr>
        <p:spPr>
          <a:xfrm>
            <a:off x="8190277" y="5801024"/>
            <a:ext cx="35417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http://aima.cs.berkeley.edu/</a:t>
            </a:r>
            <a:r>
              <a:rPr lang="en-US" sz="1600" dirty="0"/>
              <a:t> 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7A1A2B95-0F67-7AC0-1426-9AA0594D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77" y="1669136"/>
            <a:ext cx="3228798" cy="40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F06BAC-5CF7-EDBD-B203-5A5E90E1DFAB}"/>
              </a:ext>
            </a:extLst>
          </p:cNvPr>
          <p:cNvSpPr txBox="1"/>
          <p:nvPr/>
        </p:nvSpPr>
        <p:spPr>
          <a:xfrm>
            <a:off x="7971332" y="1235428"/>
            <a:ext cx="3849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600" noProof="0" dirty="0"/>
              <a:t>More information you might find here</a:t>
            </a:r>
          </a:p>
        </p:txBody>
      </p:sp>
    </p:spTree>
    <p:extLst>
      <p:ext uri="{BB962C8B-B14F-4D97-AF65-F5344CB8AC3E}">
        <p14:creationId xmlns:p14="http://schemas.microsoft.com/office/powerpoint/2010/main" val="38963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74E3F-A3E6-E6D5-7EA3-A374978B5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F95B1B-B67D-E442-AE44-B4DE1455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456F5-85AD-9EA9-1025-969962AF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65127"/>
            <a:ext cx="9694727" cy="775147"/>
          </a:xfrm>
        </p:spPr>
        <p:txBody>
          <a:bodyPr/>
          <a:lstStyle/>
          <a:p>
            <a:r>
              <a:rPr lang="en-US" dirty="0"/>
              <a:t>More information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64C5D-3267-F685-1D7A-5139593E19D3}"/>
              </a:ext>
            </a:extLst>
          </p:cNvPr>
          <p:cNvSpPr txBox="1"/>
          <p:nvPr/>
        </p:nvSpPr>
        <p:spPr>
          <a:xfrm>
            <a:off x="219918" y="5562561"/>
            <a:ext cx="10556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https://www.britannica.com/science/history-of-artificial-intelligence/Connectionism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E9D74C-0A36-D821-6DA3-54BF229D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7" y="926107"/>
            <a:ext cx="8512562" cy="46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7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CE81-5610-4681-8327-428EECBD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Exactly is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008B7-045B-4F6D-809E-DA2E74B2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805264"/>
            <a:ext cx="7620000" cy="595536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hlinkClick r:id="rId2"/>
              </a:rPr>
              <a:t>https://www.youtube.com/watch?v=kWmX3pd1f10</a:t>
            </a:r>
            <a:r>
              <a:rPr lang="ru-RU" dirty="0"/>
              <a:t>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ABFCB-F8CE-46EF-A45A-5E0FBA77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861C9-CD82-4636-AD88-1FFB56F45D46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05D6F-8D4C-4EA6-86CF-16C2FC5EE7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8840" y="1546343"/>
            <a:ext cx="7812360" cy="38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9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90769" y="1"/>
            <a:ext cx="9593664" cy="1439863"/>
          </a:xfrm>
        </p:spPr>
        <p:txBody>
          <a:bodyPr vert="horz" lIns="792000" tIns="432000" rIns="0" bIns="0" rtlCol="0" anchor="t">
            <a:noAutofit/>
          </a:bodyPr>
          <a:lstStyle/>
          <a:p>
            <a:pPr>
              <a:defRPr/>
            </a:pPr>
            <a:r>
              <a:rPr lang="en-US" sz="4000" dirty="0"/>
              <a:t>Turing test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210769"/>
              </p:ext>
            </p:extLst>
          </p:nvPr>
        </p:nvGraphicFramePr>
        <p:xfrm>
          <a:off x="1200868" y="1112839"/>
          <a:ext cx="8529637" cy="444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316F56-7E9B-4CB4-B35A-4020ADEDEADD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380" y="2026524"/>
            <a:ext cx="395064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 descr="turing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295172"/>
            <a:ext cx="864095" cy="131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60A96-A850-40E6-9406-CA1DE7B399F1}"/>
              </a:ext>
            </a:extLst>
          </p:cNvPr>
          <p:cNvSpPr txBox="1"/>
          <p:nvPr/>
        </p:nvSpPr>
        <p:spPr>
          <a:xfrm>
            <a:off x="563765" y="5349489"/>
            <a:ext cx="10223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8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1E0151-E52C-4D28-B72C-CC0B6D3A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rial Black" panose="020B0A04020102020204" pitchFamily="34" charset="0"/>
              </a:rPr>
              <a:t>Kinds of ML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B382F72-5A8F-4161-B852-95F964C0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3195" y="355425"/>
            <a:ext cx="7316986" cy="52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8C38-2A52-404A-A053-8D95355C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7BF49-D126-4771-A489-963787D647C9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D9D17-94BC-40B3-9270-F4BC9B07F216}"/>
              </a:ext>
            </a:extLst>
          </p:cNvPr>
          <p:cNvSpPr/>
          <p:nvPr/>
        </p:nvSpPr>
        <p:spPr>
          <a:xfrm>
            <a:off x="398983" y="5833211"/>
            <a:ext cx="871751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hlinkClick r:id="rId3"/>
              </a:rPr>
              <a:t>https://medium.com/@aditya.yadav/millennium-breakthrough-automatski-announces-the-general-availability-of-universal-6b8d33bee3ce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55761851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0 - RIGHT ON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93BDA87E332244ACB07A04050A57F2" ma:contentTypeVersion="16" ma:contentTypeDescription="Create a new document." ma:contentTypeScope="" ma:versionID="f9e969eb6cb1ab1266b771fba7686791">
  <xsd:schema xmlns:xsd="http://www.w3.org/2001/XMLSchema" xmlns:xs="http://www.w3.org/2001/XMLSchema" xmlns:p="http://schemas.microsoft.com/office/2006/metadata/properties" xmlns:ns2="10bce37a-77a5-41e2-9aa0-9b0928e63bf7" xmlns:ns3="bb368370-767c-4e87-b255-0a354a74cfa1" targetNamespace="http://schemas.microsoft.com/office/2006/metadata/properties" ma:root="true" ma:fieldsID="eb2f333485c7133315eb1e48ac8ece17" ns2:_="" ns3:_="">
    <xsd:import namespace="10bce37a-77a5-41e2-9aa0-9b0928e63bf7"/>
    <xsd:import namespace="bb368370-767c-4e87-b255-0a354a74cf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ce37a-77a5-41e2-9aa0-9b0928e63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68370-767c-4e87-b255-0a354a74cfa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c826d78-7da4-4f03-9118-b14f3dc50dcd}" ma:internalName="TaxCatchAll" ma:showField="CatchAllData" ma:web="bb368370-767c-4e87-b255-0a354a74cf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b368370-767c-4e87-b255-0a354a74cfa1">
      <UserInfo>
        <DisplayName>Lipnagova, Darja</DisplayName>
        <AccountId>407</AccountId>
        <AccountType/>
      </UserInfo>
      <UserInfo>
        <DisplayName>Tuteja, Jasmeetsingh</DisplayName>
        <AccountId>406</AccountId>
        <AccountType/>
      </UserInfo>
      <UserInfo>
        <DisplayName>LATC.DevOps.Evangelists</DisplayName>
        <AccountId>154</AccountId>
        <AccountType/>
      </UserInfo>
      <UserInfo>
        <DisplayName>Silins, Gints</DisplayName>
        <AccountId>606</AccountId>
        <AccountType/>
      </UserInfo>
    </SharedWithUsers>
    <TaxCatchAll xmlns="bb368370-767c-4e87-b255-0a354a74cfa1" xsi:nil="true"/>
    <lcf76f155ced4ddcb4097134ff3c332f xmlns="10bce37a-77a5-41e2-9aa0-9b0928e63bf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7583238-7D3F-4E17-922D-75FE328A83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0ED74F-63E1-4814-BC26-2B35F60BB5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ce37a-77a5-41e2-9aa0-9b0928e63bf7"/>
    <ds:schemaRef ds:uri="bb368370-767c-4e87-b255-0a354a74cf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A0ED2D-25BC-4A12-A1D4-0A0B11F05336}">
  <ds:schemaRefs>
    <ds:schemaRef ds:uri="29d0cb3a-8ba9-4f5b-865d-859e39d2efa1"/>
    <ds:schemaRef ds:uri="http://purl.org/dc/dcmitype/"/>
    <ds:schemaRef ds:uri="53378e2a-40b0-45ab-aa48-9da16369ae96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bb368370-767c-4e87-b255-0a354a74cfa1"/>
    <ds:schemaRef ds:uri="10bce37a-77a5-41e2-9aa0-9b0928e63bf7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1805</TotalTime>
  <Words>453</Words>
  <Application>Microsoft Office PowerPoint</Application>
  <PresentationFormat>Widescreen</PresentationFormat>
  <Paragraphs>55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Calibri</vt:lpstr>
      <vt:lpstr>fell</vt:lpstr>
      <vt:lpstr>Graphik</vt:lpstr>
      <vt:lpstr>Graphik Black</vt:lpstr>
      <vt:lpstr>Graphik Light</vt:lpstr>
      <vt:lpstr>GT Sectra Fine Rg</vt:lpstr>
      <vt:lpstr>Roboto</vt:lpstr>
      <vt:lpstr>sohne</vt:lpstr>
      <vt:lpstr>System Font</vt:lpstr>
      <vt:lpstr>Accenture 2020 - RIGHT ONE</vt:lpstr>
      <vt:lpstr>AI ENGINEERING BOOTCAMP  AI &amp; Data ST  ML &amp; AI Engineering</vt:lpstr>
      <vt:lpstr>PowerPoint Presentation</vt:lpstr>
      <vt:lpstr>Kaggle.com</vt:lpstr>
      <vt:lpstr>The Birthplace of AI The 1956 Dartmouth Workshop</vt:lpstr>
      <vt:lpstr>History of AI</vt:lpstr>
      <vt:lpstr>More information</vt:lpstr>
      <vt:lpstr>What Exactly is Artificial Intelligence?</vt:lpstr>
      <vt:lpstr>Turing test</vt:lpstr>
      <vt:lpstr>Kinds of ML</vt:lpstr>
      <vt:lpstr>ML – TOOL FOCUS</vt:lpstr>
      <vt:lpstr>PowerPoint Presentation</vt:lpstr>
      <vt:lpstr>ML PIPELINES</vt:lpstr>
      <vt:lpstr>Common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Pupola, A.</dc:creator>
  <cp:lastModifiedBy>Kijonoka, Jelena</cp:lastModifiedBy>
  <cp:revision>49</cp:revision>
  <dcterms:created xsi:type="dcterms:W3CDTF">2022-08-08T12:41:18Z</dcterms:created>
  <dcterms:modified xsi:type="dcterms:W3CDTF">2026-02-08T19:26:23Z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0x0101003293BDA87E332244ACB07A04050A57F2</vt:lpwstr>
  </property>
</Properties>
</file>